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60" r:id="rId5"/>
    <p:sldId id="259" r:id="rId6"/>
    <p:sldId id="261" r:id="rId7"/>
    <p:sldId id="262" r:id="rId8"/>
    <p:sldId id="314" r:id="rId9"/>
    <p:sldId id="308" r:id="rId10"/>
    <p:sldId id="268" r:id="rId11"/>
    <p:sldId id="287" r:id="rId12"/>
    <p:sldId id="263" r:id="rId13"/>
    <p:sldId id="264" r:id="rId14"/>
    <p:sldId id="310" r:id="rId15"/>
    <p:sldId id="280" r:id="rId16"/>
    <p:sldId id="281" r:id="rId17"/>
    <p:sldId id="282" r:id="rId18"/>
    <p:sldId id="283" r:id="rId19"/>
    <p:sldId id="284" r:id="rId20"/>
    <p:sldId id="285" r:id="rId21"/>
    <p:sldId id="286" r:id="rId22"/>
    <p:sldId id="267" r:id="rId23"/>
    <p:sldId id="269" r:id="rId24"/>
    <p:sldId id="270" r:id="rId25"/>
    <p:sldId id="271" r:id="rId26"/>
    <p:sldId id="272" r:id="rId27"/>
    <p:sldId id="273" r:id="rId28"/>
    <p:sldId id="274" r:id="rId29"/>
    <p:sldId id="275" r:id="rId30"/>
    <p:sldId id="311" r:id="rId31"/>
    <p:sldId id="288" r:id="rId32"/>
    <p:sldId id="290" r:id="rId33"/>
    <p:sldId id="276" r:id="rId34"/>
    <p:sldId id="291" r:id="rId35"/>
    <p:sldId id="312" r:id="rId36"/>
    <p:sldId id="302" r:id="rId37"/>
    <p:sldId id="292" r:id="rId38"/>
    <p:sldId id="313" r:id="rId39"/>
    <p:sldId id="277" r:id="rId40"/>
    <p:sldId id="293" r:id="rId41"/>
    <p:sldId id="301" r:id="rId42"/>
    <p:sldId id="304" r:id="rId43"/>
    <p:sldId id="266" r:id="rId44"/>
    <p:sldId id="306" r:id="rId45"/>
    <p:sldId id="298" r:id="rId46"/>
    <p:sldId id="316"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B6A98-B18D-4989-A8DF-BA585D58EF9C}" v="3" dt="2022-11-10T14:56:04.24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72715" autoAdjust="0"/>
  </p:normalViewPr>
  <p:slideViewPr>
    <p:cSldViewPr snapToGrid="0" snapToObjects="1">
      <p:cViewPr varScale="1">
        <p:scale>
          <a:sx n="25" d="100"/>
          <a:sy n="25" d="100"/>
        </p:scale>
        <p:origin x="1120" y="20"/>
      </p:cViewPr>
      <p:guideLst/>
    </p:cSldViewPr>
  </p:slideViewPr>
  <p:notesTextViewPr>
    <p:cViewPr>
      <p:scale>
        <a:sx n="125" d="100"/>
        <a:sy n="125" d="100"/>
      </p:scale>
      <p:origin x="0" y="0"/>
    </p:cViewPr>
  </p:notesTextViewPr>
  <p:sorterViewPr>
    <p:cViewPr>
      <p:scale>
        <a:sx n="50" d="100"/>
        <a:sy n="50" d="100"/>
      </p:scale>
      <p:origin x="0" y="-13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AFB6A98-B18D-4989-A8DF-BA585D58EF9C}"/>
    <pc:docChg chg="modSld">
      <pc:chgData name="Mitchell Wand" userId="de9b44c55c049659" providerId="LiveId" clId="{AAFB6A98-B18D-4989-A8DF-BA585D58EF9C}" dt="2022-11-10T14:48:26.318" v="138"/>
      <pc:docMkLst>
        <pc:docMk/>
      </pc:docMkLst>
      <pc:sldChg chg="modNotesTx">
        <pc:chgData name="Mitchell Wand" userId="de9b44c55c049659" providerId="LiveId" clId="{AAFB6A98-B18D-4989-A8DF-BA585D58EF9C}" dt="2022-11-10T14:47:30.581" v="133" actId="20577"/>
        <pc:sldMkLst>
          <pc:docMk/>
          <pc:sldMk cId="0" sldId="256"/>
        </pc:sldMkLst>
      </pc:sldChg>
      <pc:sldChg chg="modNotesTx">
        <pc:chgData name="Mitchell Wand" userId="de9b44c55c049659" providerId="LiveId" clId="{AAFB6A98-B18D-4989-A8DF-BA585D58EF9C}" dt="2022-11-10T14:47:39.853" v="134"/>
        <pc:sldMkLst>
          <pc:docMk/>
          <pc:sldMk cId="0" sldId="257"/>
        </pc:sldMkLst>
      </pc:sldChg>
      <pc:sldChg chg="modSp mod modNotesTx">
        <pc:chgData name="Mitchell Wand" userId="de9b44c55c049659" providerId="LiveId" clId="{AAFB6A98-B18D-4989-A8DF-BA585D58EF9C}" dt="2022-11-10T14:48:26.318" v="138"/>
        <pc:sldMkLst>
          <pc:docMk/>
          <pc:sldMk cId="0" sldId="260"/>
        </pc:sldMkLst>
        <pc:spChg chg="mod">
          <ac:chgData name="Mitchell Wand" userId="de9b44c55c049659" providerId="LiveId" clId="{AAFB6A98-B18D-4989-A8DF-BA585D58EF9C}" dt="2022-11-10T14:48:26.318" v="138"/>
          <ac:spMkLst>
            <pc:docMk/>
            <pc:sldMk cId="0" sldId="260"/>
            <ac:spMk id="147" creationId="{00000000-0000-0000-0000-000000000000}"/>
          </ac:spMkLst>
        </pc:spChg>
      </pc:sldChg>
    </pc:docChg>
  </pc:docChgLst>
  <pc:docChgLst>
    <pc:chgData name="Mitchell Wand" userId="de9b44c55c049659" providerId="LiveId" clId="{96103C40-D1BC-4973-BF46-933FD3C3127B}"/>
    <pc:docChg chg="undo custSel addSld delSld modSld sldOrd">
      <pc:chgData name="Mitchell Wand" userId="de9b44c55c049659" providerId="LiveId" clId="{96103C40-D1BC-4973-BF46-933FD3C3127B}" dt="2022-11-08T21:33:51.232" v="6107" actId="20577"/>
      <pc:docMkLst>
        <pc:docMk/>
      </pc:docMkLst>
      <pc:sldChg chg="addSp delSp modSp mod">
        <pc:chgData name="Mitchell Wand" userId="de9b44c55c049659" providerId="LiveId" clId="{96103C40-D1BC-4973-BF46-933FD3C3127B}" dt="2022-11-08T21:08:22.148" v="5734" actId="20577"/>
        <pc:sldMkLst>
          <pc:docMk/>
          <pc:sldMk cId="0" sldId="257"/>
        </pc:sldMkLst>
        <pc:spChg chg="mod">
          <ac:chgData name="Mitchell Wand" userId="de9b44c55c049659" providerId="LiveId" clId="{96103C40-D1BC-4973-BF46-933FD3C3127B}" dt="2022-11-08T21:08:22.148" v="5734" actId="20577"/>
          <ac:spMkLst>
            <pc:docMk/>
            <pc:sldMk cId="0" sldId="257"/>
            <ac:spMk id="131" creationId="{00000000-0000-0000-0000-000000000000}"/>
          </ac:spMkLst>
        </pc:spChg>
        <pc:picChg chg="add del">
          <ac:chgData name="Mitchell Wand" userId="de9b44c55c049659" providerId="LiveId" clId="{96103C40-D1BC-4973-BF46-933FD3C3127B}" dt="2022-11-08T21:06:37.289" v="5560"/>
          <ac:picMkLst>
            <pc:docMk/>
            <pc:sldMk cId="0" sldId="257"/>
            <ac:picMk id="2050" creationId="{8C0081B9-22C9-BB9B-A7E7-691EC242C785}"/>
          </ac:picMkLst>
        </pc:picChg>
      </pc:sldChg>
      <pc:sldChg chg="modSp mod ord">
        <pc:chgData name="Mitchell Wand" userId="de9b44c55c049659" providerId="LiveId" clId="{96103C40-D1BC-4973-BF46-933FD3C3127B}" dt="2022-11-08T20:51:49.519" v="4692"/>
        <pc:sldMkLst>
          <pc:docMk/>
          <pc:sldMk cId="0" sldId="258"/>
        </pc:sldMkLst>
        <pc:spChg chg="mod">
          <ac:chgData name="Mitchell Wand" userId="de9b44c55c049659" providerId="LiveId" clId="{96103C40-D1BC-4973-BF46-933FD3C3127B}" dt="2022-11-08T20:48:05.937" v="4688" actId="20577"/>
          <ac:spMkLst>
            <pc:docMk/>
            <pc:sldMk cId="0" sldId="258"/>
            <ac:spMk id="133" creationId="{00000000-0000-0000-0000-000000000000}"/>
          </ac:spMkLst>
        </pc:spChg>
        <pc:spChg chg="mod">
          <ac:chgData name="Mitchell Wand" userId="de9b44c55c049659" providerId="LiveId" clId="{96103C40-D1BC-4973-BF46-933FD3C3127B}" dt="2022-11-08T20:47:52.241" v="4686" actId="20577"/>
          <ac:spMkLst>
            <pc:docMk/>
            <pc:sldMk cId="0" sldId="258"/>
            <ac:spMk id="134" creationId="{00000000-0000-0000-0000-000000000000}"/>
          </ac:spMkLst>
        </pc:spChg>
        <pc:spChg chg="mod">
          <ac:chgData name="Mitchell Wand" userId="de9b44c55c049659" providerId="LiveId" clId="{96103C40-D1BC-4973-BF46-933FD3C3127B}" dt="2022-11-08T20:47:10.418" v="4618" actId="20577"/>
          <ac:spMkLst>
            <pc:docMk/>
            <pc:sldMk cId="0" sldId="258"/>
            <ac:spMk id="135" creationId="{00000000-0000-0000-0000-000000000000}"/>
          </ac:spMkLst>
        </pc:spChg>
      </pc:sldChg>
      <pc:sldChg chg="modAnim">
        <pc:chgData name="Mitchell Wand" userId="de9b44c55c049659" providerId="LiveId" clId="{96103C40-D1BC-4973-BF46-933FD3C3127B}" dt="2022-11-08T20:44:48.173" v="4515"/>
        <pc:sldMkLst>
          <pc:docMk/>
          <pc:sldMk cId="0" sldId="259"/>
        </pc:sldMkLst>
      </pc:sldChg>
      <pc:sldChg chg="modSp mod ord modAnim">
        <pc:chgData name="Mitchell Wand" userId="de9b44c55c049659" providerId="LiveId" clId="{96103C40-D1BC-4973-BF46-933FD3C3127B}" dt="2022-11-08T20:51:51.993" v="4694"/>
        <pc:sldMkLst>
          <pc:docMk/>
          <pc:sldMk cId="0" sldId="260"/>
        </pc:sldMkLst>
        <pc:spChg chg="mod">
          <ac:chgData name="Mitchell Wand" userId="de9b44c55c049659" providerId="LiveId" clId="{96103C40-D1BC-4973-BF46-933FD3C3127B}" dt="2022-11-08T20:48:11.384" v="4690" actId="20577"/>
          <ac:spMkLst>
            <pc:docMk/>
            <pc:sldMk cId="0" sldId="260"/>
            <ac:spMk id="145" creationId="{00000000-0000-0000-0000-000000000000}"/>
          </ac:spMkLst>
        </pc:spChg>
        <pc:spChg chg="mod">
          <ac:chgData name="Mitchell Wand" userId="de9b44c55c049659" providerId="LiveId" clId="{96103C40-D1BC-4973-BF46-933FD3C3127B}" dt="2022-11-08T20:45:43.291" v="4579" actId="6549"/>
          <ac:spMkLst>
            <pc:docMk/>
            <pc:sldMk cId="0" sldId="260"/>
            <ac:spMk id="146" creationId="{00000000-0000-0000-0000-000000000000}"/>
          </ac:spMkLst>
        </pc:spChg>
        <pc:spChg chg="mod">
          <ac:chgData name="Mitchell Wand" userId="de9b44c55c049659" providerId="LiveId" clId="{96103C40-D1BC-4973-BF46-933FD3C3127B}" dt="2022-11-08T20:45:13.275" v="4520" actId="20577"/>
          <ac:spMkLst>
            <pc:docMk/>
            <pc:sldMk cId="0" sldId="260"/>
            <ac:spMk id="147" creationId="{00000000-0000-0000-0000-000000000000}"/>
          </ac:spMkLst>
        </pc:spChg>
      </pc:sldChg>
      <pc:sldChg chg="add ord modAnim">
        <pc:chgData name="Mitchell Wand" userId="de9b44c55c049659" providerId="LiveId" clId="{96103C40-D1BC-4973-BF46-933FD3C3127B}" dt="2022-11-08T20:46:23.595" v="4582"/>
        <pc:sldMkLst>
          <pc:docMk/>
          <pc:sldMk cId="2761665051" sldId="261"/>
        </pc:sldMkLst>
      </pc:sldChg>
      <pc:sldChg chg="addSp modSp add mod modNotesTx">
        <pc:chgData name="Mitchell Wand" userId="de9b44c55c049659" providerId="LiveId" clId="{96103C40-D1BC-4973-BF46-933FD3C3127B}" dt="2022-11-08T21:10:29.649" v="5745" actId="27636"/>
        <pc:sldMkLst>
          <pc:docMk/>
          <pc:sldMk cId="815299908" sldId="262"/>
        </pc:sldMkLst>
        <pc:spChg chg="mod">
          <ac:chgData name="Mitchell Wand" userId="de9b44c55c049659" providerId="LiveId" clId="{96103C40-D1BC-4973-BF46-933FD3C3127B}" dt="2022-11-08T21:02:20.422" v="5087" actId="20577"/>
          <ac:spMkLst>
            <pc:docMk/>
            <pc:sldMk cId="815299908" sldId="262"/>
            <ac:spMk id="155" creationId="{00000000-0000-0000-0000-000000000000}"/>
          </ac:spMkLst>
        </pc:spChg>
        <pc:spChg chg="mod">
          <ac:chgData name="Mitchell Wand" userId="de9b44c55c049659" providerId="LiveId" clId="{96103C40-D1BC-4973-BF46-933FD3C3127B}" dt="2022-11-08T21:10:29.649" v="5745" actId="27636"/>
          <ac:spMkLst>
            <pc:docMk/>
            <pc:sldMk cId="815299908" sldId="262"/>
            <ac:spMk id="157" creationId="{00000000-0000-0000-0000-000000000000}"/>
          </ac:spMkLst>
        </pc:spChg>
        <pc:picChg chg="add mod">
          <ac:chgData name="Mitchell Wand" userId="de9b44c55c049659" providerId="LiveId" clId="{96103C40-D1BC-4973-BF46-933FD3C3127B}" dt="2022-11-08T21:10:24.971" v="5743" actId="1076"/>
          <ac:picMkLst>
            <pc:docMk/>
            <pc:sldMk cId="815299908" sldId="262"/>
            <ac:picMk id="1026" creationId="{4EBE8FD4-1B61-7454-C70C-FC7135E123CF}"/>
          </ac:picMkLst>
        </pc:picChg>
      </pc:sldChg>
      <pc:sldChg chg="modSp mod">
        <pc:chgData name="Mitchell Wand" userId="de9b44c55c049659" providerId="LiveId" clId="{96103C40-D1BC-4973-BF46-933FD3C3127B}" dt="2022-11-08T17:38:35.550" v="1028" actId="20577"/>
        <pc:sldMkLst>
          <pc:docMk/>
          <pc:sldMk cId="0" sldId="263"/>
        </pc:sldMkLst>
        <pc:spChg chg="mod">
          <ac:chgData name="Mitchell Wand" userId="de9b44c55c049659" providerId="LiveId" clId="{96103C40-D1BC-4973-BF46-933FD3C3127B}" dt="2022-11-08T17:38:35.550" v="1028" actId="20577"/>
          <ac:spMkLst>
            <pc:docMk/>
            <pc:sldMk cId="0" sldId="263"/>
            <ac:spMk id="161" creationId="{00000000-0000-0000-0000-000000000000}"/>
          </ac:spMkLst>
        </pc:spChg>
      </pc:sldChg>
      <pc:sldChg chg="addSp delSp modSp mod delAnim modAnim modNotesTx">
        <pc:chgData name="Mitchell Wand" userId="de9b44c55c049659" providerId="LiveId" clId="{96103C40-D1BC-4973-BF46-933FD3C3127B}" dt="2022-11-08T21:25:32.503" v="6077" actId="20577"/>
        <pc:sldMkLst>
          <pc:docMk/>
          <pc:sldMk cId="0" sldId="264"/>
        </pc:sldMkLst>
        <pc:spChg chg="add mod">
          <ac:chgData name="Mitchell Wand" userId="de9b44c55c049659" providerId="LiveId" clId="{96103C40-D1BC-4973-BF46-933FD3C3127B}" dt="2022-11-08T21:16:58.394" v="5927" actId="1076"/>
          <ac:spMkLst>
            <pc:docMk/>
            <pc:sldMk cId="0" sldId="264"/>
            <ac:spMk id="2" creationId="{C17093FE-7D21-AA8E-AEE0-26F4040997DA}"/>
          </ac:spMkLst>
        </pc:spChg>
        <pc:spChg chg="add mod">
          <ac:chgData name="Mitchell Wand" userId="de9b44c55c049659" providerId="LiveId" clId="{96103C40-D1BC-4973-BF46-933FD3C3127B}" dt="2022-11-08T21:24:12.180" v="5976" actId="207"/>
          <ac:spMkLst>
            <pc:docMk/>
            <pc:sldMk cId="0" sldId="264"/>
            <ac:spMk id="3" creationId="{EC60605A-B21C-C256-7D58-CF6E2974C6B1}"/>
          </ac:spMkLst>
        </pc:spChg>
        <pc:spChg chg="mod">
          <ac:chgData name="Mitchell Wand" userId="de9b44c55c049659" providerId="LiveId" clId="{96103C40-D1BC-4973-BF46-933FD3C3127B}" dt="2022-11-08T21:14:40.812" v="5922" actId="20577"/>
          <ac:spMkLst>
            <pc:docMk/>
            <pc:sldMk cId="0" sldId="264"/>
            <ac:spMk id="166" creationId="{00000000-0000-0000-0000-000000000000}"/>
          </ac:spMkLst>
        </pc:spChg>
        <pc:spChg chg="mod">
          <ac:chgData name="Mitchell Wand" userId="de9b44c55c049659" providerId="LiveId" clId="{96103C40-D1BC-4973-BF46-933FD3C3127B}" dt="2022-11-08T21:18:59.794" v="5936" actId="1076"/>
          <ac:spMkLst>
            <pc:docMk/>
            <pc:sldMk cId="0" sldId="264"/>
            <ac:spMk id="168" creationId="{00000000-0000-0000-0000-000000000000}"/>
          </ac:spMkLst>
        </pc:spChg>
        <pc:picChg chg="del">
          <ac:chgData name="Mitchell Wand" userId="de9b44c55c049659" providerId="LiveId" clId="{96103C40-D1BC-4973-BF46-933FD3C3127B}" dt="2022-11-08T21:18:38.760" v="5933" actId="478"/>
          <ac:picMkLst>
            <pc:docMk/>
            <pc:sldMk cId="0" sldId="264"/>
            <ac:picMk id="173" creationId="{00000000-0000-0000-0000-000000000000}"/>
          </ac:picMkLst>
        </pc:picChg>
        <pc:picChg chg="del mod">
          <ac:chgData name="Mitchell Wand" userId="de9b44c55c049659" providerId="LiveId" clId="{96103C40-D1BC-4973-BF46-933FD3C3127B}" dt="2022-11-08T21:18:35.303" v="5932" actId="478"/>
          <ac:picMkLst>
            <pc:docMk/>
            <pc:sldMk cId="0" sldId="264"/>
            <ac:picMk id="174" creationId="{00000000-0000-0000-0000-000000000000}"/>
          </ac:picMkLst>
        </pc:picChg>
        <pc:picChg chg="add mod">
          <ac:chgData name="Mitchell Wand" userId="de9b44c55c049659" providerId="LiveId" clId="{96103C40-D1BC-4973-BF46-933FD3C3127B}" dt="2022-11-08T21:19:08.155" v="5937" actId="1076"/>
          <ac:picMkLst>
            <pc:docMk/>
            <pc:sldMk cId="0" sldId="264"/>
            <ac:picMk id="3074" creationId="{D4C64B66-3310-FDAF-80C1-3940717DE93E}"/>
          </ac:picMkLst>
        </pc:picChg>
      </pc:sldChg>
      <pc:sldChg chg="addSp delSp modSp mod delAnim modAnim">
        <pc:chgData name="Mitchell Wand" userId="de9b44c55c049659" providerId="LiveId" clId="{96103C40-D1BC-4973-BF46-933FD3C3127B}" dt="2022-11-08T20:40:36.999" v="4405" actId="20577"/>
        <pc:sldMkLst>
          <pc:docMk/>
          <pc:sldMk cId="0" sldId="266"/>
        </pc:sldMkLst>
        <pc:spChg chg="add del mod">
          <ac:chgData name="Mitchell Wand" userId="de9b44c55c049659" providerId="LiveId" clId="{96103C40-D1BC-4973-BF46-933FD3C3127B}" dt="2022-11-08T20:39:57.150" v="4327" actId="478"/>
          <ac:spMkLst>
            <pc:docMk/>
            <pc:sldMk cId="0" sldId="266"/>
            <ac:spMk id="2" creationId="{BFCC271D-84F9-03CF-D3EB-A986D7E2209F}"/>
          </ac:spMkLst>
        </pc:spChg>
        <pc:spChg chg="mod">
          <ac:chgData name="Mitchell Wand" userId="de9b44c55c049659" providerId="LiveId" clId="{96103C40-D1BC-4973-BF46-933FD3C3127B}" dt="2022-11-08T20:40:36.999" v="4405" actId="20577"/>
          <ac:spMkLst>
            <pc:docMk/>
            <pc:sldMk cId="0" sldId="266"/>
            <ac:spMk id="206" creationId="{00000000-0000-0000-0000-000000000000}"/>
          </ac:spMkLst>
        </pc:spChg>
      </pc:sldChg>
      <pc:sldChg chg="modSp mod">
        <pc:chgData name="Mitchell Wand" userId="de9b44c55c049659" providerId="LiveId" clId="{96103C40-D1BC-4973-BF46-933FD3C3127B}" dt="2022-11-08T17:39:30.412" v="1034" actId="20577"/>
        <pc:sldMkLst>
          <pc:docMk/>
          <pc:sldMk cId="0" sldId="267"/>
        </pc:sldMkLst>
        <pc:spChg chg="mod">
          <ac:chgData name="Mitchell Wand" userId="de9b44c55c049659" providerId="LiveId" clId="{96103C40-D1BC-4973-BF46-933FD3C3127B}" dt="2022-11-08T17:39:30.412" v="1034" actId="20577"/>
          <ac:spMkLst>
            <pc:docMk/>
            <pc:sldMk cId="0" sldId="267"/>
            <ac:spMk id="204" creationId="{00000000-0000-0000-0000-000000000000}"/>
          </ac:spMkLst>
        </pc:spChg>
      </pc:sldChg>
      <pc:sldChg chg="add modNotesTx">
        <pc:chgData name="Mitchell Wand" userId="de9b44c55c049659" providerId="LiveId" clId="{96103C40-D1BC-4973-BF46-933FD3C3127B}" dt="2022-11-08T21:11:42.544" v="5760" actId="20577"/>
        <pc:sldMkLst>
          <pc:docMk/>
          <pc:sldMk cId="1104113919" sldId="268"/>
        </pc:sldMkLst>
      </pc:sldChg>
      <pc:sldChg chg="addSp delSp modSp mod modAnim">
        <pc:chgData name="Mitchell Wand" userId="de9b44c55c049659" providerId="LiveId" clId="{96103C40-D1BC-4973-BF46-933FD3C3127B}" dt="2022-11-08T21:29:26.839" v="6084" actId="166"/>
        <pc:sldMkLst>
          <pc:docMk/>
          <pc:sldMk cId="0" sldId="269"/>
        </pc:sldMkLst>
        <pc:spChg chg="add mod ord">
          <ac:chgData name="Mitchell Wand" userId="de9b44c55c049659" providerId="LiveId" clId="{96103C40-D1BC-4973-BF46-933FD3C3127B}" dt="2022-11-08T21:29:26.839" v="6084" actId="166"/>
          <ac:spMkLst>
            <pc:docMk/>
            <pc:sldMk cId="0" sldId="269"/>
            <ac:spMk id="2" creationId="{2FA33BB7-810D-B812-E63D-A1484D4B4C59}"/>
          </ac:spMkLst>
        </pc:spChg>
        <pc:spChg chg="mod">
          <ac:chgData name="Mitchell Wand" userId="de9b44c55c049659" providerId="LiveId" clId="{96103C40-D1BC-4973-BF46-933FD3C3127B}" dt="2022-11-08T17:40:56.371" v="1042" actId="27636"/>
          <ac:spMkLst>
            <pc:docMk/>
            <pc:sldMk cId="0" sldId="269"/>
            <ac:spMk id="245" creationId="{00000000-0000-0000-0000-000000000000}"/>
          </ac:spMkLst>
        </pc:spChg>
        <pc:grpChg chg="mod">
          <ac:chgData name="Mitchell Wand" userId="de9b44c55c049659" providerId="LiveId" clId="{96103C40-D1BC-4973-BF46-933FD3C3127B}" dt="2022-11-08T17:41:06.092" v="1043" actId="1076"/>
          <ac:grpSpMkLst>
            <pc:docMk/>
            <pc:sldMk cId="0" sldId="269"/>
            <ac:grpSpMk id="268" creationId="{00000000-0000-0000-0000-000000000000}"/>
          </ac:grpSpMkLst>
        </pc:grpChg>
        <pc:picChg chg="add del mod">
          <ac:chgData name="Mitchell Wand" userId="de9b44c55c049659" providerId="LiveId" clId="{96103C40-D1BC-4973-BF46-933FD3C3127B}" dt="2022-11-08T21:28:02.468" v="6080"/>
          <ac:picMkLst>
            <pc:docMk/>
            <pc:sldMk cId="0" sldId="269"/>
            <ac:picMk id="4" creationId="{E2DA2A4C-F067-DF1B-7B13-46CAD9811DA6}"/>
          </ac:picMkLst>
        </pc:picChg>
        <pc:picChg chg="add mod">
          <ac:chgData name="Mitchell Wand" userId="de9b44c55c049659" providerId="LiveId" clId="{96103C40-D1BC-4973-BF46-933FD3C3127B}" dt="2022-11-08T21:28:37.431" v="6082" actId="1076"/>
          <ac:picMkLst>
            <pc:docMk/>
            <pc:sldMk cId="0" sldId="269"/>
            <ac:picMk id="5" creationId="{F58331BA-1A68-3D3B-83E2-B7F59AAC07CC}"/>
          </ac:picMkLst>
        </pc:picChg>
        <pc:picChg chg="del">
          <ac:chgData name="Mitchell Wand" userId="de9b44c55c049659" providerId="LiveId" clId="{96103C40-D1BC-4973-BF46-933FD3C3127B}" dt="2022-11-08T21:27:57.574" v="6078" actId="21"/>
          <ac:picMkLst>
            <pc:docMk/>
            <pc:sldMk cId="0" sldId="269"/>
            <ac:picMk id="269" creationId="{00000000-0000-0000-0000-000000000000}"/>
          </ac:picMkLst>
        </pc:picChg>
      </pc:sldChg>
      <pc:sldChg chg="modSp mod">
        <pc:chgData name="Mitchell Wand" userId="de9b44c55c049659" providerId="LiveId" clId="{96103C40-D1BC-4973-BF46-933FD3C3127B}" dt="2022-11-08T17:41:26.696" v="1045" actId="27636"/>
        <pc:sldMkLst>
          <pc:docMk/>
          <pc:sldMk cId="0" sldId="270"/>
        </pc:sldMkLst>
        <pc:spChg chg="mod">
          <ac:chgData name="Mitchell Wand" userId="de9b44c55c049659" providerId="LiveId" clId="{96103C40-D1BC-4973-BF46-933FD3C3127B}" dt="2022-11-08T17:41:26.696" v="1045" actId="27636"/>
          <ac:spMkLst>
            <pc:docMk/>
            <pc:sldMk cId="0" sldId="270"/>
            <ac:spMk id="272" creationId="{00000000-0000-0000-0000-000000000000}"/>
          </ac:spMkLst>
        </pc:spChg>
      </pc:sldChg>
      <pc:sldChg chg="addSp delSp modSp mod modAnim">
        <pc:chgData name="Mitchell Wand" userId="de9b44c55c049659" providerId="LiveId" clId="{96103C40-D1BC-4973-BF46-933FD3C3127B}" dt="2022-11-08T21:32:37.800" v="6098"/>
        <pc:sldMkLst>
          <pc:docMk/>
          <pc:sldMk cId="0" sldId="271"/>
        </pc:sldMkLst>
        <pc:spChg chg="add mod">
          <ac:chgData name="Mitchell Wand" userId="de9b44c55c049659" providerId="LiveId" clId="{96103C40-D1BC-4973-BF46-933FD3C3127B}" dt="2022-11-08T17:44:36.599" v="1109" actId="478"/>
          <ac:spMkLst>
            <pc:docMk/>
            <pc:sldMk cId="0" sldId="271"/>
            <ac:spMk id="3" creationId="{3AA67878-A7ED-6F14-478F-CA2DE0BB69DD}"/>
          </ac:spMkLst>
        </pc:spChg>
        <pc:spChg chg="add mod">
          <ac:chgData name="Mitchell Wand" userId="de9b44c55c049659" providerId="LiveId" clId="{96103C40-D1BC-4973-BF46-933FD3C3127B}" dt="2022-11-08T21:31:51.365" v="6095" actId="1076"/>
          <ac:spMkLst>
            <pc:docMk/>
            <pc:sldMk cId="0" sldId="271"/>
            <ac:spMk id="5" creationId="{17FF5EEC-E6CA-2318-34DE-E9A7E9973F65}"/>
          </ac:spMkLst>
        </pc:spChg>
        <pc:spChg chg="mod">
          <ac:chgData name="Mitchell Wand" userId="de9b44c55c049659" providerId="LiveId" clId="{96103C40-D1BC-4973-BF46-933FD3C3127B}" dt="2022-11-08T17:44:30.146" v="1108" actId="27636"/>
          <ac:spMkLst>
            <pc:docMk/>
            <pc:sldMk cId="0" sldId="271"/>
            <ac:spMk id="286" creationId="{00000000-0000-0000-0000-000000000000}"/>
          </ac:spMkLst>
        </pc:spChg>
        <pc:spChg chg="del">
          <ac:chgData name="Mitchell Wand" userId="de9b44c55c049659" providerId="LiveId" clId="{96103C40-D1BC-4973-BF46-933FD3C3127B}" dt="2022-11-08T17:44:36.599" v="1109" actId="478"/>
          <ac:spMkLst>
            <pc:docMk/>
            <pc:sldMk cId="0" sldId="271"/>
            <ac:spMk id="287" creationId="{00000000-0000-0000-0000-000000000000}"/>
          </ac:spMkLst>
        </pc:spChg>
        <pc:spChg chg="mod">
          <ac:chgData name="Mitchell Wand" userId="de9b44c55c049659" providerId="LiveId" clId="{96103C40-D1BC-4973-BF46-933FD3C3127B}" dt="2022-11-08T21:30:53.025" v="6092" actId="1076"/>
          <ac:spMkLst>
            <pc:docMk/>
            <pc:sldMk cId="0" sldId="271"/>
            <ac:spMk id="302" creationId="{00000000-0000-0000-0000-000000000000}"/>
          </ac:spMkLst>
        </pc:spChg>
        <pc:picChg chg="add mod">
          <ac:chgData name="Mitchell Wand" userId="de9b44c55c049659" providerId="LiveId" clId="{96103C40-D1BC-4973-BF46-933FD3C3127B}" dt="2022-11-08T21:30:38.717" v="6090" actId="167"/>
          <ac:picMkLst>
            <pc:docMk/>
            <pc:sldMk cId="0" sldId="271"/>
            <ac:picMk id="4" creationId="{8E88627C-11D6-58C6-FE22-414F417E1931}"/>
          </ac:picMkLst>
        </pc:picChg>
        <pc:picChg chg="del">
          <ac:chgData name="Mitchell Wand" userId="de9b44c55c049659" providerId="LiveId" clId="{96103C40-D1BC-4973-BF46-933FD3C3127B}" dt="2022-11-08T21:30:09.677" v="6087" actId="478"/>
          <ac:picMkLst>
            <pc:docMk/>
            <pc:sldMk cId="0" sldId="271"/>
            <ac:picMk id="301" creationId="{00000000-0000-0000-0000-000000000000}"/>
          </ac:picMkLst>
        </pc:picChg>
      </pc:sldChg>
      <pc:sldChg chg="del ord">
        <pc:chgData name="Mitchell Wand" userId="de9b44c55c049659" providerId="LiveId" clId="{96103C40-D1BC-4973-BF46-933FD3C3127B}" dt="2022-11-08T17:55:24.850" v="1430" actId="2696"/>
        <pc:sldMkLst>
          <pc:docMk/>
          <pc:sldMk cId="2594890108" sldId="276"/>
        </pc:sldMkLst>
        <pc:spChg chg="mod">
          <ac:chgData name="Mitchell Wand" userId="de9b44c55c049659" providerId="LiveId" clId="{96103C40-D1BC-4973-BF46-933FD3C3127B}" dt="2022-11-08T19:32:09.589" v="1435" actId="20577"/>
          <ac:spMkLst>
            <pc:docMk/>
            <pc:sldMk cId="2594890108" sldId="276"/>
            <ac:spMk id="354" creationId="{00000000-0000-0000-0000-000000000000}"/>
          </ac:spMkLst>
        </pc:spChg>
      </pc:sldChg>
      <pc:sldChg chg="modSp mod">
        <pc:chgData name="Mitchell Wand" userId="de9b44c55c049659" providerId="LiveId" clId="{96103C40-D1BC-4973-BF46-933FD3C3127B}" dt="2022-11-08T20:23:31.534" v="3683" actId="20577"/>
        <pc:sldMkLst>
          <pc:docMk/>
          <pc:sldMk cId="0" sldId="277"/>
        </pc:sldMkLst>
        <pc:spChg chg="mod">
          <ac:chgData name="Mitchell Wand" userId="de9b44c55c049659" providerId="LiveId" clId="{96103C40-D1BC-4973-BF46-933FD3C3127B}" dt="2022-11-08T20:23:31.534" v="3683" actId="20577"/>
          <ac:spMkLst>
            <pc:docMk/>
            <pc:sldMk cId="0" sldId="277"/>
            <ac:spMk id="363" creationId="{00000000-0000-0000-0000-000000000000}"/>
          </ac:spMkLst>
        </pc:spChg>
      </pc:sldChg>
      <pc:sldChg chg="del modNotesTx">
        <pc:chgData name="Mitchell Wand" userId="de9b44c55c049659" providerId="LiveId" clId="{96103C40-D1BC-4973-BF46-933FD3C3127B}" dt="2022-11-08T21:09:15.871" v="5736" actId="2696"/>
        <pc:sldMkLst>
          <pc:docMk/>
          <pc:sldMk cId="0" sldId="278"/>
        </pc:sldMkLst>
      </pc:sldChg>
      <pc:sldChg chg="modSp mod">
        <pc:chgData name="Mitchell Wand" userId="de9b44c55c049659" providerId="LiveId" clId="{96103C40-D1BC-4973-BF46-933FD3C3127B}" dt="2022-11-08T16:57:10.356" v="912" actId="20577"/>
        <pc:sldMkLst>
          <pc:docMk/>
          <pc:sldMk cId="552509819" sldId="280"/>
        </pc:sldMkLst>
        <pc:spChg chg="mod">
          <ac:chgData name="Mitchell Wand" userId="de9b44c55c049659" providerId="LiveId" clId="{96103C40-D1BC-4973-BF46-933FD3C3127B}" dt="2022-11-08T16:57:10.356" v="912" actId="20577"/>
          <ac:spMkLst>
            <pc:docMk/>
            <pc:sldMk cId="552509819" sldId="280"/>
            <ac:spMk id="2" creationId="{6FF8F157-4755-E145-A799-0CBEF192CD82}"/>
          </ac:spMkLst>
        </pc:spChg>
      </pc:sldChg>
      <pc:sldChg chg="modSp mod">
        <pc:chgData name="Mitchell Wand" userId="de9b44c55c049659" providerId="LiveId" clId="{96103C40-D1BC-4973-BF46-933FD3C3127B}" dt="2022-11-08T17:37:38.961" v="1015" actId="20577"/>
        <pc:sldMkLst>
          <pc:docMk/>
          <pc:sldMk cId="0" sldId="281"/>
        </pc:sldMkLst>
        <pc:spChg chg="mod">
          <ac:chgData name="Mitchell Wand" userId="de9b44c55c049659" providerId="LiveId" clId="{96103C40-D1BC-4973-BF46-933FD3C3127B}" dt="2022-11-08T17:37:38.961" v="1015" actId="20577"/>
          <ac:spMkLst>
            <pc:docMk/>
            <pc:sldMk cId="0" sldId="281"/>
            <ac:spMk id="152" creationId="{00000000-0000-0000-0000-000000000000}"/>
          </ac:spMkLst>
        </pc:spChg>
      </pc:sldChg>
      <pc:sldChg chg="modSp mod modNotesTx">
        <pc:chgData name="Mitchell Wand" userId="de9b44c55c049659" providerId="LiveId" clId="{96103C40-D1BC-4973-BF46-933FD3C3127B}" dt="2022-11-08T17:37:43.638" v="1017" actId="20577"/>
        <pc:sldMkLst>
          <pc:docMk/>
          <pc:sldMk cId="0" sldId="282"/>
        </pc:sldMkLst>
        <pc:spChg chg="mod">
          <ac:chgData name="Mitchell Wand" userId="de9b44c55c049659" providerId="LiveId" clId="{96103C40-D1BC-4973-BF46-933FD3C3127B}" dt="2022-11-08T17:37:43.638" v="1017" actId="20577"/>
          <ac:spMkLst>
            <pc:docMk/>
            <pc:sldMk cId="0" sldId="282"/>
            <ac:spMk id="5" creationId="{BC587C45-8FAE-8548-B74C-4BA34333E4DA}"/>
          </ac:spMkLst>
        </pc:spChg>
      </pc:sldChg>
      <pc:sldChg chg="modSp mod">
        <pc:chgData name="Mitchell Wand" userId="de9b44c55c049659" providerId="LiveId" clId="{96103C40-D1BC-4973-BF46-933FD3C3127B}" dt="2022-11-08T17:37:48.981" v="1019" actId="20577"/>
        <pc:sldMkLst>
          <pc:docMk/>
          <pc:sldMk cId="0" sldId="283"/>
        </pc:sldMkLst>
        <pc:spChg chg="mod">
          <ac:chgData name="Mitchell Wand" userId="de9b44c55c049659" providerId="LiveId" clId="{96103C40-D1BC-4973-BF46-933FD3C3127B}" dt="2022-11-08T17:37:48.981" v="1019" actId="20577"/>
          <ac:spMkLst>
            <pc:docMk/>
            <pc:sldMk cId="0" sldId="283"/>
            <ac:spMk id="172" creationId="{00000000-0000-0000-0000-000000000000}"/>
          </ac:spMkLst>
        </pc:spChg>
      </pc:sldChg>
      <pc:sldChg chg="modSp mod">
        <pc:chgData name="Mitchell Wand" userId="de9b44c55c049659" providerId="LiveId" clId="{96103C40-D1BC-4973-BF46-933FD3C3127B}" dt="2022-11-08T17:37:54.202" v="1021" actId="20577"/>
        <pc:sldMkLst>
          <pc:docMk/>
          <pc:sldMk cId="0" sldId="284"/>
        </pc:sldMkLst>
        <pc:spChg chg="mod">
          <ac:chgData name="Mitchell Wand" userId="de9b44c55c049659" providerId="LiveId" clId="{96103C40-D1BC-4973-BF46-933FD3C3127B}" dt="2022-11-08T17:37:54.202" v="1021" actId="20577"/>
          <ac:spMkLst>
            <pc:docMk/>
            <pc:sldMk cId="0" sldId="284"/>
            <ac:spMk id="183" creationId="{00000000-0000-0000-0000-000000000000}"/>
          </ac:spMkLst>
        </pc:spChg>
      </pc:sldChg>
      <pc:sldChg chg="modSp mod">
        <pc:chgData name="Mitchell Wand" userId="de9b44c55c049659" providerId="LiveId" clId="{96103C40-D1BC-4973-BF46-933FD3C3127B}" dt="2022-11-08T17:37:59.995" v="1024" actId="20577"/>
        <pc:sldMkLst>
          <pc:docMk/>
          <pc:sldMk cId="0" sldId="285"/>
        </pc:sldMkLst>
        <pc:spChg chg="mod">
          <ac:chgData name="Mitchell Wand" userId="de9b44c55c049659" providerId="LiveId" clId="{96103C40-D1BC-4973-BF46-933FD3C3127B}" dt="2022-11-08T17:37:59.995" v="1024" actId="20577"/>
          <ac:spMkLst>
            <pc:docMk/>
            <pc:sldMk cId="0" sldId="285"/>
            <ac:spMk id="197" creationId="{00000000-0000-0000-0000-000000000000}"/>
          </ac:spMkLst>
        </pc:spChg>
      </pc:sldChg>
      <pc:sldChg chg="modSp mod modNotesTx">
        <pc:chgData name="Mitchell Wand" userId="de9b44c55c049659" providerId="LiveId" clId="{96103C40-D1BC-4973-BF46-933FD3C3127B}" dt="2022-11-08T17:38:05.699" v="1026" actId="20577"/>
        <pc:sldMkLst>
          <pc:docMk/>
          <pc:sldMk cId="4161365394" sldId="286"/>
        </pc:sldMkLst>
        <pc:spChg chg="mod">
          <ac:chgData name="Mitchell Wand" userId="de9b44c55c049659" providerId="LiveId" clId="{96103C40-D1BC-4973-BF46-933FD3C3127B}" dt="2022-11-08T17:38:05.699" v="1026" actId="20577"/>
          <ac:spMkLst>
            <pc:docMk/>
            <pc:sldMk cId="4161365394" sldId="286"/>
            <ac:spMk id="197" creationId="{00000000-0000-0000-0000-000000000000}"/>
          </ac:spMkLst>
        </pc:spChg>
      </pc:sldChg>
      <pc:sldChg chg="addSp modSp add mod chgLayout modNotesTx">
        <pc:chgData name="Mitchell Wand" userId="de9b44c55c049659" providerId="LiveId" clId="{96103C40-D1BC-4973-BF46-933FD3C3127B}" dt="2022-11-08T21:14:14.106" v="5921" actId="20577"/>
        <pc:sldMkLst>
          <pc:docMk/>
          <pc:sldMk cId="40835375" sldId="287"/>
        </pc:sldMkLst>
        <pc:spChg chg="mod ord">
          <ac:chgData name="Mitchell Wand" userId="de9b44c55c049659" providerId="LiveId" clId="{96103C40-D1BC-4973-BF46-933FD3C3127B}" dt="2022-11-08T20:53:39.951" v="4761" actId="700"/>
          <ac:spMkLst>
            <pc:docMk/>
            <pc:sldMk cId="40835375" sldId="287"/>
            <ac:spMk id="2" creationId="{1D4896EC-01D5-1E46-B7BF-A8259F389172}"/>
          </ac:spMkLst>
        </pc:spChg>
        <pc:spChg chg="add mod ord">
          <ac:chgData name="Mitchell Wand" userId="de9b44c55c049659" providerId="LiveId" clId="{96103C40-D1BC-4973-BF46-933FD3C3127B}" dt="2022-11-08T20:53:39.951" v="4761" actId="700"/>
          <ac:spMkLst>
            <pc:docMk/>
            <pc:sldMk cId="40835375" sldId="287"/>
            <ac:spMk id="3" creationId="{3163C965-317B-C7DC-521F-19ACF86F8CED}"/>
          </ac:spMkLst>
        </pc:spChg>
        <pc:spChg chg="mod ord">
          <ac:chgData name="Mitchell Wand" userId="de9b44c55c049659" providerId="LiveId" clId="{96103C40-D1BC-4973-BF46-933FD3C3127B}" dt="2022-11-08T21:12:07.576" v="5772" actId="20577"/>
          <ac:spMkLst>
            <pc:docMk/>
            <pc:sldMk cId="40835375" sldId="287"/>
            <ac:spMk id="4" creationId="{DFC2F76F-2860-2B4C-9F8B-7BB2DB7CF941}"/>
          </ac:spMkLst>
        </pc:spChg>
      </pc:sldChg>
      <pc:sldChg chg="del">
        <pc:chgData name="Mitchell Wand" userId="de9b44c55c049659" providerId="LiveId" clId="{96103C40-D1BC-4973-BF46-933FD3C3127B}" dt="2022-11-08T16:21:37.002" v="572" actId="2696"/>
        <pc:sldMkLst>
          <pc:docMk/>
          <pc:sldMk cId="1854345871" sldId="287"/>
        </pc:sldMkLst>
      </pc:sldChg>
      <pc:sldChg chg="addSp modSp mod modAnim">
        <pc:chgData name="Mitchell Wand" userId="de9b44c55c049659" providerId="LiveId" clId="{96103C40-D1BC-4973-BF46-933FD3C3127B}" dt="2022-11-08T17:53:35.801" v="1394" actId="1076"/>
        <pc:sldMkLst>
          <pc:docMk/>
          <pc:sldMk cId="3799167420" sldId="288"/>
        </pc:sldMkLst>
        <pc:spChg chg="mod">
          <ac:chgData name="Mitchell Wand" userId="de9b44c55c049659" providerId="LiveId" clId="{96103C40-D1BC-4973-BF46-933FD3C3127B}" dt="2022-11-08T17:51:32.973" v="1337" actId="20577"/>
          <ac:spMkLst>
            <pc:docMk/>
            <pc:sldMk cId="3799167420" sldId="288"/>
            <ac:spMk id="2" creationId="{A9E99567-945A-A649-A6D6-B4FE1391686D}"/>
          </ac:spMkLst>
        </pc:spChg>
        <pc:spChg chg="mod">
          <ac:chgData name="Mitchell Wand" userId="de9b44c55c049659" providerId="LiveId" clId="{96103C40-D1BC-4973-BF46-933FD3C3127B}" dt="2022-11-08T17:53:28.157" v="1393" actId="6549"/>
          <ac:spMkLst>
            <pc:docMk/>
            <pc:sldMk cId="3799167420" sldId="288"/>
            <ac:spMk id="4" creationId="{DFB0884D-C5F8-7A45-A1EE-D0FC67BD9897}"/>
          </ac:spMkLst>
        </pc:spChg>
        <pc:spChg chg="add mod">
          <ac:chgData name="Mitchell Wand" userId="de9b44c55c049659" providerId="LiveId" clId="{96103C40-D1BC-4973-BF46-933FD3C3127B}" dt="2022-11-08T17:53:35.801" v="1394" actId="1076"/>
          <ac:spMkLst>
            <pc:docMk/>
            <pc:sldMk cId="3799167420" sldId="288"/>
            <ac:spMk id="5" creationId="{F4D633F4-B8BC-2BFF-CAB4-306DF4BF7289}"/>
          </ac:spMkLst>
        </pc:spChg>
      </pc:sldChg>
      <pc:sldChg chg="modSp mod">
        <pc:chgData name="Mitchell Wand" userId="de9b44c55c049659" providerId="LiveId" clId="{96103C40-D1BC-4973-BF46-933FD3C3127B}" dt="2022-11-08T17:54:10.298" v="1429" actId="20577"/>
        <pc:sldMkLst>
          <pc:docMk/>
          <pc:sldMk cId="2971772488" sldId="290"/>
        </pc:sldMkLst>
        <pc:spChg chg="mod">
          <ac:chgData name="Mitchell Wand" userId="de9b44c55c049659" providerId="LiveId" clId="{96103C40-D1BC-4973-BF46-933FD3C3127B}" dt="2022-11-08T17:54:10.298" v="1429" actId="20577"/>
          <ac:spMkLst>
            <pc:docMk/>
            <pc:sldMk cId="2971772488" sldId="290"/>
            <ac:spMk id="2" creationId="{A9E99567-945A-A649-A6D6-B4FE1391686D}"/>
          </ac:spMkLst>
        </pc:spChg>
      </pc:sldChg>
      <pc:sldChg chg="addSp delSp modSp mod">
        <pc:chgData name="Mitchell Wand" userId="de9b44c55c049659" providerId="LiveId" clId="{96103C40-D1BC-4973-BF46-933FD3C3127B}" dt="2022-11-08T19:33:37.355" v="1483" actId="478"/>
        <pc:sldMkLst>
          <pc:docMk/>
          <pc:sldMk cId="1313669991" sldId="291"/>
        </pc:sldMkLst>
        <pc:spChg chg="mod">
          <ac:chgData name="Mitchell Wand" userId="de9b44c55c049659" providerId="LiveId" clId="{96103C40-D1BC-4973-BF46-933FD3C3127B}" dt="2022-11-08T19:33:22.666" v="1482" actId="20577"/>
          <ac:spMkLst>
            <pc:docMk/>
            <pc:sldMk cId="1313669991" sldId="291"/>
            <ac:spMk id="2" creationId="{A9E99567-945A-A649-A6D6-B4FE1391686D}"/>
          </ac:spMkLst>
        </pc:spChg>
        <pc:spChg chg="add mod">
          <ac:chgData name="Mitchell Wand" userId="de9b44c55c049659" providerId="LiveId" clId="{96103C40-D1BC-4973-BF46-933FD3C3127B}" dt="2022-11-08T19:33:37.355" v="1483" actId="478"/>
          <ac:spMkLst>
            <pc:docMk/>
            <pc:sldMk cId="1313669991" sldId="291"/>
            <ac:spMk id="4" creationId="{F327AC6A-870D-518F-E610-2615307830D0}"/>
          </ac:spMkLst>
        </pc:spChg>
        <pc:spChg chg="del">
          <ac:chgData name="Mitchell Wand" userId="de9b44c55c049659" providerId="LiveId" clId="{96103C40-D1BC-4973-BF46-933FD3C3127B}" dt="2022-11-08T19:33:37.355" v="1483" actId="478"/>
          <ac:spMkLst>
            <pc:docMk/>
            <pc:sldMk cId="1313669991" sldId="291"/>
            <ac:spMk id="6" creationId="{19218ED4-AD2E-BB4D-AF2C-9867BC1C1774}"/>
          </ac:spMkLst>
        </pc:spChg>
      </pc:sldChg>
      <pc:sldChg chg="addSp delSp modSp mod modAnim">
        <pc:chgData name="Mitchell Wand" userId="de9b44c55c049659" providerId="LiveId" clId="{96103C40-D1BC-4973-BF46-933FD3C3127B}" dt="2022-11-08T20:35:12.608" v="4197"/>
        <pc:sldMkLst>
          <pc:docMk/>
          <pc:sldMk cId="0" sldId="293"/>
        </pc:sldMkLst>
        <pc:spChg chg="add mod topLvl">
          <ac:chgData name="Mitchell Wand" userId="de9b44c55c049659" providerId="LiveId" clId="{96103C40-D1BC-4973-BF46-933FD3C3127B}" dt="2022-11-08T20:34:57.671" v="4195" actId="165"/>
          <ac:spMkLst>
            <pc:docMk/>
            <pc:sldMk cId="0" sldId="293"/>
            <ac:spMk id="2" creationId="{A639EA25-7DEC-013A-9C8F-1034871F3165}"/>
          </ac:spMkLst>
        </pc:spChg>
        <pc:spChg chg="add mod topLvl">
          <ac:chgData name="Mitchell Wand" userId="de9b44c55c049659" providerId="LiveId" clId="{96103C40-D1BC-4973-BF46-933FD3C3127B}" dt="2022-11-08T20:34:57.671" v="4195" actId="165"/>
          <ac:spMkLst>
            <pc:docMk/>
            <pc:sldMk cId="0" sldId="293"/>
            <ac:spMk id="4" creationId="{60745EF1-EACC-DB67-3173-CF313BCDBF6D}"/>
          </ac:spMkLst>
        </pc:spChg>
        <pc:spChg chg="mod">
          <ac:chgData name="Mitchell Wand" userId="de9b44c55c049659" providerId="LiveId" clId="{96103C40-D1BC-4973-BF46-933FD3C3127B}" dt="2022-11-08T20:34:40.151" v="4192" actId="1076"/>
          <ac:spMkLst>
            <pc:docMk/>
            <pc:sldMk cId="0" sldId="293"/>
            <ac:spMk id="222" creationId="{00000000-0000-0000-0000-000000000000}"/>
          </ac:spMkLst>
        </pc:spChg>
        <pc:grpChg chg="add del mod">
          <ac:chgData name="Mitchell Wand" userId="de9b44c55c049659" providerId="LiveId" clId="{96103C40-D1BC-4973-BF46-933FD3C3127B}" dt="2022-11-08T20:34:57.671" v="4195" actId="165"/>
          <ac:grpSpMkLst>
            <pc:docMk/>
            <pc:sldMk cId="0" sldId="293"/>
            <ac:grpSpMk id="5" creationId="{3A2A2353-EA57-C104-E814-49492B2E50DF}"/>
          </ac:grpSpMkLst>
        </pc:grpChg>
      </pc:sldChg>
      <pc:sldChg chg="del">
        <pc:chgData name="Mitchell Wand" userId="de9b44c55c049659" providerId="LiveId" clId="{96103C40-D1BC-4973-BF46-933FD3C3127B}" dt="2022-11-08T20:42:14.452" v="4512" actId="2696"/>
        <pc:sldMkLst>
          <pc:docMk/>
          <pc:sldMk cId="0" sldId="300"/>
        </pc:sldMkLst>
      </pc:sldChg>
      <pc:sldChg chg="addSp delSp modSp modAnim">
        <pc:chgData name="Mitchell Wand" userId="de9b44c55c049659" providerId="LiveId" clId="{96103C40-D1BC-4973-BF46-933FD3C3127B}" dt="2022-11-08T20:35:45.981" v="4200"/>
        <pc:sldMkLst>
          <pc:docMk/>
          <pc:sldMk cId="1828064588" sldId="301"/>
        </pc:sldMkLst>
        <pc:spChg chg="mod topLvl">
          <ac:chgData name="Mitchell Wand" userId="de9b44c55c049659" providerId="LiveId" clId="{96103C40-D1BC-4973-BF46-933FD3C3127B}" dt="2022-11-08T20:35:25.114" v="4198" actId="165"/>
          <ac:spMkLst>
            <pc:docMk/>
            <pc:sldMk cId="1828064588" sldId="301"/>
            <ac:spMk id="6" creationId="{2AA2171A-B95C-C091-0507-9634D73A39CC}"/>
          </ac:spMkLst>
        </pc:spChg>
        <pc:spChg chg="mod topLvl">
          <ac:chgData name="Mitchell Wand" userId="de9b44c55c049659" providerId="LiveId" clId="{96103C40-D1BC-4973-BF46-933FD3C3127B}" dt="2022-11-08T20:35:25.114" v="4198" actId="165"/>
          <ac:spMkLst>
            <pc:docMk/>
            <pc:sldMk cId="1828064588" sldId="301"/>
            <ac:spMk id="7" creationId="{E3A7414D-6F00-D68A-5F78-02F7B8A35566}"/>
          </ac:spMkLst>
        </pc:spChg>
        <pc:grpChg chg="add del mod">
          <ac:chgData name="Mitchell Wand" userId="de9b44c55c049659" providerId="LiveId" clId="{96103C40-D1BC-4973-BF46-933FD3C3127B}" dt="2022-11-08T20:35:25.114" v="4198" actId="165"/>
          <ac:grpSpMkLst>
            <pc:docMk/>
            <pc:sldMk cId="1828064588" sldId="301"/>
            <ac:grpSpMk id="5" creationId="{CEB4A6EF-2FC0-DBA4-BF30-B54C7AEF5D29}"/>
          </ac:grpSpMkLst>
        </pc:grpChg>
      </pc:sldChg>
      <pc:sldChg chg="delSp modSp mod ord">
        <pc:chgData name="Mitchell Wand" userId="de9b44c55c049659" providerId="LiveId" clId="{96103C40-D1BC-4973-BF46-933FD3C3127B}" dt="2022-11-08T20:21:42.132" v="3568" actId="1076"/>
        <pc:sldMkLst>
          <pc:docMk/>
          <pc:sldMk cId="3212291515" sldId="302"/>
        </pc:sldMkLst>
        <pc:spChg chg="mod">
          <ac:chgData name="Mitchell Wand" userId="de9b44c55c049659" providerId="LiveId" clId="{96103C40-D1BC-4973-BF46-933FD3C3127B}" dt="2022-11-08T20:20:39.748" v="3561" actId="5793"/>
          <ac:spMkLst>
            <pc:docMk/>
            <pc:sldMk cId="3212291515" sldId="302"/>
            <ac:spMk id="2" creationId="{43DA4458-24F6-F446-96F3-4DF95030A4AD}"/>
          </ac:spMkLst>
        </pc:spChg>
        <pc:spChg chg="del mod">
          <ac:chgData name="Mitchell Wand" userId="de9b44c55c049659" providerId="LiveId" clId="{96103C40-D1BC-4973-BF46-933FD3C3127B}" dt="2022-11-08T20:20:56.605" v="3564" actId="478"/>
          <ac:spMkLst>
            <pc:docMk/>
            <pc:sldMk cId="3212291515" sldId="302"/>
            <ac:spMk id="4" creationId="{99AB75F7-3C56-454D-A9C5-791FE839064A}"/>
          </ac:spMkLst>
        </pc:spChg>
        <pc:spChg chg="mod">
          <ac:chgData name="Mitchell Wand" userId="de9b44c55c049659" providerId="LiveId" clId="{96103C40-D1BC-4973-BF46-933FD3C3127B}" dt="2022-11-08T20:21:42.132" v="3568" actId="1076"/>
          <ac:spMkLst>
            <pc:docMk/>
            <pc:sldMk cId="3212291515" sldId="302"/>
            <ac:spMk id="6" creationId="{4976423B-E78F-124B-8556-A26CC43B69A1}"/>
          </ac:spMkLst>
        </pc:spChg>
        <pc:picChg chg="mod">
          <ac:chgData name="Mitchell Wand" userId="de9b44c55c049659" providerId="LiveId" clId="{96103C40-D1BC-4973-BF46-933FD3C3127B}" dt="2022-11-08T20:21:13.085" v="3567" actId="1076"/>
          <ac:picMkLst>
            <pc:docMk/>
            <pc:sldMk cId="3212291515" sldId="302"/>
            <ac:picMk id="7" creationId="{6269A870-5309-3545-B5D1-E4E7070516D9}"/>
          </ac:picMkLst>
        </pc:picChg>
      </pc:sldChg>
      <pc:sldChg chg="del">
        <pc:chgData name="Mitchell Wand" userId="de9b44c55c049659" providerId="LiveId" clId="{96103C40-D1BC-4973-BF46-933FD3C3127B}" dt="2022-11-08T20:36:27.616" v="4201" actId="2696"/>
        <pc:sldMkLst>
          <pc:docMk/>
          <pc:sldMk cId="0" sldId="303"/>
        </pc:sldMkLst>
      </pc:sldChg>
      <pc:sldChg chg="addSp delSp modSp mod modAnim">
        <pc:chgData name="Mitchell Wand" userId="de9b44c55c049659" providerId="LiveId" clId="{96103C40-D1BC-4973-BF46-933FD3C3127B}" dt="2022-11-08T20:39:15.916" v="4324" actId="20577"/>
        <pc:sldMkLst>
          <pc:docMk/>
          <pc:sldMk cId="126056709" sldId="304"/>
        </pc:sldMkLst>
        <pc:spChg chg="mod">
          <ac:chgData name="Mitchell Wand" userId="de9b44c55c049659" providerId="LiveId" clId="{96103C40-D1BC-4973-BF46-933FD3C3127B}" dt="2022-11-08T20:38:46.158" v="4270" actId="20577"/>
          <ac:spMkLst>
            <pc:docMk/>
            <pc:sldMk cId="126056709" sldId="304"/>
            <ac:spMk id="2" creationId="{44E51F3B-F355-EB4F-926D-C0E1CB396309}"/>
          </ac:spMkLst>
        </pc:spChg>
        <pc:spChg chg="del">
          <ac:chgData name="Mitchell Wand" userId="de9b44c55c049659" providerId="LiveId" clId="{96103C40-D1BC-4973-BF46-933FD3C3127B}" dt="2022-11-08T20:38:53.495" v="4271" actId="478"/>
          <ac:spMkLst>
            <pc:docMk/>
            <pc:sldMk cId="126056709" sldId="304"/>
            <ac:spMk id="3" creationId="{A716A126-65E5-DB49-A7A0-65FD2FEDBF75}"/>
          </ac:spMkLst>
        </pc:spChg>
        <pc:spChg chg="mod">
          <ac:chgData name="Mitchell Wand" userId="de9b44c55c049659" providerId="LiveId" clId="{96103C40-D1BC-4973-BF46-933FD3C3127B}" dt="2022-11-08T20:37:33.854" v="4205" actId="1076"/>
          <ac:spMkLst>
            <pc:docMk/>
            <pc:sldMk cId="126056709" sldId="304"/>
            <ac:spMk id="4" creationId="{32124C87-8E0C-814E-BF12-4F5B4055540E}"/>
          </ac:spMkLst>
        </pc:spChg>
        <pc:spChg chg="add mod">
          <ac:chgData name="Mitchell Wand" userId="de9b44c55c049659" providerId="LiveId" clId="{96103C40-D1BC-4973-BF46-933FD3C3127B}" dt="2022-11-08T20:39:15.916" v="4324" actId="20577"/>
          <ac:spMkLst>
            <pc:docMk/>
            <pc:sldMk cId="126056709" sldId="304"/>
            <ac:spMk id="5" creationId="{1E08015D-93BC-D0B6-A73A-D67F74461F2F}"/>
          </ac:spMkLst>
        </pc:spChg>
        <pc:spChg chg="add mod">
          <ac:chgData name="Mitchell Wand" userId="de9b44c55c049659" providerId="LiveId" clId="{96103C40-D1BC-4973-BF46-933FD3C3127B}" dt="2022-11-08T20:38:53.495" v="4271" actId="478"/>
          <ac:spMkLst>
            <pc:docMk/>
            <pc:sldMk cId="126056709" sldId="304"/>
            <ac:spMk id="8" creationId="{D9312214-1D20-4D6E-E772-909AB75069E9}"/>
          </ac:spMkLst>
        </pc:spChg>
      </pc:sldChg>
      <pc:sldChg chg="del">
        <pc:chgData name="Mitchell Wand" userId="de9b44c55c049659" providerId="LiveId" clId="{96103C40-D1BC-4973-BF46-933FD3C3127B}" dt="2022-11-08T20:36:38.201" v="4202" actId="2696"/>
        <pc:sldMkLst>
          <pc:docMk/>
          <pc:sldMk cId="2212826198" sldId="305"/>
        </pc:sldMkLst>
      </pc:sldChg>
      <pc:sldChg chg="addSp modSp mod modAnim modNotesTx">
        <pc:chgData name="Mitchell Wand" userId="de9b44c55c049659" providerId="LiveId" clId="{96103C40-D1BC-4973-BF46-933FD3C3127B}" dt="2022-11-08T20:42:00.651" v="4511" actId="20577"/>
        <pc:sldMkLst>
          <pc:docMk/>
          <pc:sldMk cId="0" sldId="306"/>
        </pc:sldMkLst>
        <pc:spChg chg="add mod">
          <ac:chgData name="Mitchell Wand" userId="de9b44c55c049659" providerId="LiveId" clId="{96103C40-D1BC-4973-BF46-933FD3C3127B}" dt="2022-11-08T20:41:44.058" v="4464" actId="1076"/>
          <ac:spMkLst>
            <pc:docMk/>
            <pc:sldMk cId="0" sldId="306"/>
            <ac:spMk id="2" creationId="{BA02D691-C9DB-5E21-3DA2-6FD500D8C44A}"/>
          </ac:spMkLst>
        </pc:spChg>
      </pc:sldChg>
      <pc:sldChg chg="del">
        <pc:chgData name="Mitchell Wand" userId="de9b44c55c049659" providerId="LiveId" clId="{96103C40-D1BC-4973-BF46-933FD3C3127B}" dt="2022-11-08T20:42:20.902" v="4513" actId="2696"/>
        <pc:sldMkLst>
          <pc:docMk/>
          <pc:sldMk cId="2823635617" sldId="307"/>
        </pc:sldMkLst>
      </pc:sldChg>
      <pc:sldChg chg="modSp add mod">
        <pc:chgData name="Mitchell Wand" userId="de9b44c55c049659" providerId="LiveId" clId="{96103C40-D1BC-4973-BF46-933FD3C3127B}" dt="2022-11-08T20:56:59.914" v="4866" actId="20577"/>
        <pc:sldMkLst>
          <pc:docMk/>
          <pc:sldMk cId="22435113" sldId="308"/>
        </pc:sldMkLst>
        <pc:spChg chg="mod">
          <ac:chgData name="Mitchell Wand" userId="de9b44c55c049659" providerId="LiveId" clId="{96103C40-D1BC-4973-BF46-933FD3C3127B}" dt="2022-11-08T20:56:59.914" v="4866" actId="20577"/>
          <ac:spMkLst>
            <pc:docMk/>
            <pc:sldMk cId="22435113" sldId="308"/>
            <ac:spMk id="2" creationId="{E4B90FE1-AAC9-DB49-958F-35F87E447664}"/>
          </ac:spMkLst>
        </pc:spChg>
        <pc:spChg chg="mod">
          <ac:chgData name="Mitchell Wand" userId="de9b44c55c049659" providerId="LiveId" clId="{96103C40-D1BC-4973-BF46-933FD3C3127B}" dt="2022-11-08T20:54:56.468" v="4789" actId="27636"/>
          <ac:spMkLst>
            <pc:docMk/>
            <pc:sldMk cId="22435113" sldId="308"/>
            <ac:spMk id="4" creationId="{C7537FBD-FAC6-EB42-B286-483FD564DAFD}"/>
          </ac:spMkLst>
        </pc:spChg>
      </pc:sldChg>
      <pc:sldChg chg="add del">
        <pc:chgData name="Mitchell Wand" userId="de9b44c55c049659" providerId="LiveId" clId="{96103C40-D1BC-4973-BF46-933FD3C3127B}" dt="2022-11-08T16:13:28.928" v="13" actId="2696"/>
        <pc:sldMkLst>
          <pc:docMk/>
          <pc:sldMk cId="3460347151" sldId="308"/>
        </pc:sldMkLst>
      </pc:sldChg>
      <pc:sldChg chg="del">
        <pc:chgData name="Mitchell Wand" userId="de9b44c55c049659" providerId="LiveId" clId="{96103C40-D1BC-4973-BF46-933FD3C3127B}" dt="2022-11-08T16:13:28.928" v="13" actId="2696"/>
        <pc:sldMkLst>
          <pc:docMk/>
          <pc:sldMk cId="601925259" sldId="309"/>
        </pc:sldMkLst>
      </pc:sldChg>
      <pc:sldChg chg="add del">
        <pc:chgData name="Mitchell Wand" userId="de9b44c55c049659" providerId="LiveId" clId="{96103C40-D1BC-4973-BF46-933FD3C3127B}" dt="2022-11-08T20:53:09.767" v="4760" actId="2696"/>
        <pc:sldMkLst>
          <pc:docMk/>
          <pc:sldMk cId="2758447878" sldId="309"/>
        </pc:sldMkLst>
      </pc:sldChg>
      <pc:sldChg chg="addSp modSp mod modAnim">
        <pc:chgData name="Mitchell Wand" userId="de9b44c55c049659" providerId="LiveId" clId="{96103C40-D1BC-4973-BF46-933FD3C3127B}" dt="2022-11-08T16:56:27.967" v="910" actId="20577"/>
        <pc:sldMkLst>
          <pc:docMk/>
          <pc:sldMk cId="545465538" sldId="310"/>
        </pc:sldMkLst>
        <pc:spChg chg="mod">
          <ac:chgData name="Mitchell Wand" userId="de9b44c55c049659" providerId="LiveId" clId="{96103C40-D1BC-4973-BF46-933FD3C3127B}" dt="2022-11-08T16:55:27.545" v="870" actId="20577"/>
          <ac:spMkLst>
            <pc:docMk/>
            <pc:sldMk cId="545465538" sldId="310"/>
            <ac:spMk id="2" creationId="{0BB2DD7C-B8B5-A100-6649-35D653DB6EDF}"/>
          </ac:spMkLst>
        </pc:spChg>
        <pc:spChg chg="add mod">
          <ac:chgData name="Mitchell Wand" userId="de9b44c55c049659" providerId="LiveId" clId="{96103C40-D1BC-4973-BF46-933FD3C3127B}" dt="2022-11-08T16:56:27.967" v="910" actId="20577"/>
          <ac:spMkLst>
            <pc:docMk/>
            <pc:sldMk cId="545465538" sldId="310"/>
            <ac:spMk id="4" creationId="{48D0FA3D-47B9-329B-D7FA-DCAFC69E5906}"/>
          </ac:spMkLst>
        </pc:spChg>
      </pc:sldChg>
      <pc:sldChg chg="addSp delSp modSp new del mod chgLayout">
        <pc:chgData name="Mitchell Wand" userId="de9b44c55c049659" providerId="LiveId" clId="{96103C40-D1BC-4973-BF46-933FD3C3127B}" dt="2022-11-08T16:49:26.593" v="575" actId="2696"/>
        <pc:sldMkLst>
          <pc:docMk/>
          <pc:sldMk cId="145293093" sldId="311"/>
        </pc:sldMkLst>
        <pc:spChg chg="mod ord">
          <ac:chgData name="Mitchell Wand" userId="de9b44c55c049659" providerId="LiveId" clId="{96103C40-D1BC-4973-BF46-933FD3C3127B}" dt="2022-11-08T16:19:38.962" v="496" actId="700"/>
          <ac:spMkLst>
            <pc:docMk/>
            <pc:sldMk cId="145293093" sldId="311"/>
            <ac:spMk id="2" creationId="{12F68B4B-E4AB-1EA8-6A56-FC73A28D0CCD}"/>
          </ac:spMkLst>
        </pc:spChg>
        <pc:spChg chg="del">
          <ac:chgData name="Mitchell Wand" userId="de9b44c55c049659" providerId="LiveId" clId="{96103C40-D1BC-4973-BF46-933FD3C3127B}" dt="2022-11-08T16:19:38.962" v="496" actId="700"/>
          <ac:spMkLst>
            <pc:docMk/>
            <pc:sldMk cId="145293093" sldId="311"/>
            <ac:spMk id="3" creationId="{2640AB46-3695-76D9-3A7B-6AEF408C5A43}"/>
          </ac:spMkLst>
        </pc:spChg>
        <pc:spChg chg="mod ord">
          <ac:chgData name="Mitchell Wand" userId="de9b44c55c049659" providerId="LiveId" clId="{96103C40-D1BC-4973-BF46-933FD3C3127B}" dt="2022-11-08T16:23:56.355" v="574" actId="21"/>
          <ac:spMkLst>
            <pc:docMk/>
            <pc:sldMk cId="145293093" sldId="311"/>
            <ac:spMk id="4" creationId="{FB58E72B-EFF0-DE64-084E-79B402B7FCE6}"/>
          </ac:spMkLst>
        </pc:spChg>
        <pc:spChg chg="add mod ord">
          <ac:chgData name="Mitchell Wand" userId="de9b44c55c049659" providerId="LiveId" clId="{96103C40-D1BC-4973-BF46-933FD3C3127B}" dt="2022-11-08T16:19:38.962" v="496" actId="700"/>
          <ac:spMkLst>
            <pc:docMk/>
            <pc:sldMk cId="145293093" sldId="311"/>
            <ac:spMk id="5" creationId="{445BAC75-C576-92A0-D19A-D2AC4162C44D}"/>
          </ac:spMkLst>
        </pc:spChg>
      </pc:sldChg>
      <pc:sldChg chg="addSp delSp modSp new mod chgLayout">
        <pc:chgData name="Mitchell Wand" userId="de9b44c55c049659" providerId="LiveId" clId="{96103C40-D1BC-4973-BF46-933FD3C3127B}" dt="2022-11-08T21:33:51.232" v="6107" actId="20577"/>
        <pc:sldMkLst>
          <pc:docMk/>
          <pc:sldMk cId="785583711" sldId="311"/>
        </pc:sldMkLst>
        <pc:spChg chg="mod ord">
          <ac:chgData name="Mitchell Wand" userId="de9b44c55c049659" providerId="LiveId" clId="{96103C40-D1BC-4973-BF46-933FD3C3127B}" dt="2022-11-08T21:33:51.232" v="6107" actId="20577"/>
          <ac:spMkLst>
            <pc:docMk/>
            <pc:sldMk cId="785583711" sldId="311"/>
            <ac:spMk id="2" creationId="{77B49D19-3787-E2A6-F56A-846C6CCC8526}"/>
          </ac:spMkLst>
        </pc:spChg>
        <pc:spChg chg="mod ord">
          <ac:chgData name="Mitchell Wand" userId="de9b44c55c049659" providerId="LiveId" clId="{96103C40-D1BC-4973-BF46-933FD3C3127B}" dt="2022-11-08T17:50:13.196" v="1326" actId="20577"/>
          <ac:spMkLst>
            <pc:docMk/>
            <pc:sldMk cId="785583711" sldId="311"/>
            <ac:spMk id="3" creationId="{E2107AB7-455D-3A5F-17C4-DD392607D27B}"/>
          </ac:spMkLst>
        </pc:spChg>
        <pc:spChg chg="del">
          <ac:chgData name="Mitchell Wand" userId="de9b44c55c049659" providerId="LiveId" clId="{96103C40-D1BC-4973-BF46-933FD3C3127B}" dt="2022-11-08T17:47:57.921" v="1316" actId="700"/>
          <ac:spMkLst>
            <pc:docMk/>
            <pc:sldMk cId="785583711" sldId="311"/>
            <ac:spMk id="4" creationId="{875A7807-ED85-D92C-139F-141F90C0D725}"/>
          </ac:spMkLst>
        </pc:spChg>
        <pc:spChg chg="add del mod ord">
          <ac:chgData name="Mitchell Wand" userId="de9b44c55c049659" providerId="LiveId" clId="{96103C40-D1BC-4973-BF46-933FD3C3127B}" dt="2022-11-08T17:48:45.301" v="1317" actId="21"/>
          <ac:spMkLst>
            <pc:docMk/>
            <pc:sldMk cId="785583711" sldId="311"/>
            <ac:spMk id="5" creationId="{C8535870-2A49-DC40-06DE-D8376C051E3C}"/>
          </ac:spMkLst>
        </pc:spChg>
        <pc:spChg chg="add del mod">
          <ac:chgData name="Mitchell Wand" userId="de9b44c55c049659" providerId="LiveId" clId="{96103C40-D1BC-4973-BF46-933FD3C3127B}" dt="2022-11-08T17:48:49.112" v="1319"/>
          <ac:spMkLst>
            <pc:docMk/>
            <pc:sldMk cId="785583711" sldId="311"/>
            <ac:spMk id="6" creationId="{8C4E6274-EFE6-01DB-7AA2-13FA762E2554}"/>
          </ac:spMkLst>
        </pc:spChg>
        <pc:picChg chg="add del mod">
          <ac:chgData name="Mitchell Wand" userId="de9b44c55c049659" providerId="LiveId" clId="{96103C40-D1BC-4973-BF46-933FD3C3127B}" dt="2022-11-08T17:49:45.001" v="1322" actId="478"/>
          <ac:picMkLst>
            <pc:docMk/>
            <pc:sldMk cId="785583711" sldId="311"/>
            <ac:picMk id="8" creationId="{DD5250B9-EE18-B2F2-A25C-81B9398BC3FC}"/>
          </ac:picMkLst>
        </pc:picChg>
        <pc:picChg chg="add mod">
          <ac:chgData name="Mitchell Wand" userId="de9b44c55c049659" providerId="LiveId" clId="{96103C40-D1BC-4973-BF46-933FD3C3127B}" dt="2022-11-08T17:50:09.559" v="1324" actId="1076"/>
          <ac:picMkLst>
            <pc:docMk/>
            <pc:sldMk cId="785583711" sldId="311"/>
            <ac:picMk id="10" creationId="{F50B0895-0402-5519-DDE9-AA6C17771A27}"/>
          </ac:picMkLst>
        </pc:picChg>
      </pc:sldChg>
      <pc:sldChg chg="modSp add del mod">
        <pc:chgData name="Mitchell Wand" userId="de9b44c55c049659" providerId="LiveId" clId="{96103C40-D1BC-4973-BF46-933FD3C3127B}" dt="2022-11-08T19:41:53.093" v="1801" actId="2696"/>
        <pc:sldMkLst>
          <pc:docMk/>
          <pc:sldMk cId="2377158322" sldId="312"/>
        </pc:sldMkLst>
        <pc:spChg chg="mod">
          <ac:chgData name="Mitchell Wand" userId="de9b44c55c049659" providerId="LiveId" clId="{96103C40-D1BC-4973-BF46-933FD3C3127B}" dt="2022-11-08T19:41:05.512" v="1800" actId="20577"/>
          <ac:spMkLst>
            <pc:docMk/>
            <pc:sldMk cId="2377158322" sldId="312"/>
            <ac:spMk id="4" creationId="{99AB75F7-3C56-454D-A9C5-791FE839064A}"/>
          </ac:spMkLst>
        </pc:spChg>
      </pc:sldChg>
      <pc:sldChg chg="delSp modSp add mod ord modNotesTx">
        <pc:chgData name="Mitchell Wand" userId="de9b44c55c049659" providerId="LiveId" clId="{96103C40-D1BC-4973-BF46-933FD3C3127B}" dt="2022-11-08T20:20:15.948" v="3540" actId="20577"/>
        <pc:sldMkLst>
          <pc:docMk/>
          <pc:sldMk cId="3926643317" sldId="312"/>
        </pc:sldMkLst>
        <pc:spChg chg="mod">
          <ac:chgData name="Mitchell Wand" userId="de9b44c55c049659" providerId="LiveId" clId="{96103C40-D1BC-4973-BF46-933FD3C3127B}" dt="2022-11-08T20:20:03.709" v="3539" actId="20577"/>
          <ac:spMkLst>
            <pc:docMk/>
            <pc:sldMk cId="3926643317" sldId="312"/>
            <ac:spMk id="2" creationId="{43DA4458-24F6-F446-96F3-4DF95030A4AD}"/>
          </ac:spMkLst>
        </pc:spChg>
        <pc:spChg chg="mod">
          <ac:chgData name="Mitchell Wand" userId="de9b44c55c049659" providerId="LiveId" clId="{96103C40-D1BC-4973-BF46-933FD3C3127B}" dt="2022-11-08T20:17:25.192" v="3333" actId="120"/>
          <ac:spMkLst>
            <pc:docMk/>
            <pc:sldMk cId="3926643317" sldId="312"/>
            <ac:spMk id="3" creationId="{87546231-7BB0-EF49-A126-8BA09ED06098}"/>
          </ac:spMkLst>
        </pc:spChg>
        <pc:spChg chg="mod">
          <ac:chgData name="Mitchell Wand" userId="de9b44c55c049659" providerId="LiveId" clId="{96103C40-D1BC-4973-BF46-933FD3C3127B}" dt="2022-11-08T20:12:25.008" v="3219" actId="20577"/>
          <ac:spMkLst>
            <pc:docMk/>
            <pc:sldMk cId="3926643317" sldId="312"/>
            <ac:spMk id="4" creationId="{99AB75F7-3C56-454D-A9C5-791FE839064A}"/>
          </ac:spMkLst>
        </pc:spChg>
        <pc:spChg chg="mod">
          <ac:chgData name="Mitchell Wand" userId="de9b44c55c049659" providerId="LiveId" clId="{96103C40-D1BC-4973-BF46-933FD3C3127B}" dt="2022-11-08T19:53:45.734" v="2070" actId="1076"/>
          <ac:spMkLst>
            <pc:docMk/>
            <pc:sldMk cId="3926643317" sldId="312"/>
            <ac:spMk id="6" creationId="{4976423B-E78F-124B-8556-A26CC43B69A1}"/>
          </ac:spMkLst>
        </pc:spChg>
        <pc:picChg chg="del">
          <ac:chgData name="Mitchell Wand" userId="de9b44c55c049659" providerId="LiveId" clId="{96103C40-D1BC-4973-BF46-933FD3C3127B}" dt="2022-11-08T19:53:38.202" v="2069" actId="478"/>
          <ac:picMkLst>
            <pc:docMk/>
            <pc:sldMk cId="3926643317" sldId="312"/>
            <ac:picMk id="7" creationId="{6269A870-5309-3545-B5D1-E4E7070516D9}"/>
          </ac:picMkLst>
        </pc:picChg>
      </pc:sldChg>
      <pc:sldChg chg="addSp modSp add mod modAnim modNotesTx">
        <pc:chgData name="Mitchell Wand" userId="de9b44c55c049659" providerId="LiveId" clId="{96103C40-D1BC-4973-BF46-933FD3C3127B}" dt="2022-11-08T20:30:38.973" v="4055" actId="20577"/>
        <pc:sldMkLst>
          <pc:docMk/>
          <pc:sldMk cId="1482529099" sldId="313"/>
        </pc:sldMkLst>
        <pc:spChg chg="add mod">
          <ac:chgData name="Mitchell Wand" userId="de9b44c55c049659" providerId="LiveId" clId="{96103C40-D1BC-4973-BF46-933FD3C3127B}" dt="2022-11-08T20:28:21.449" v="3752" actId="1076"/>
          <ac:spMkLst>
            <pc:docMk/>
            <pc:sldMk cId="1482529099" sldId="313"/>
            <ac:spMk id="2" creationId="{52045086-6160-E38F-D2E3-9232556DF85A}"/>
          </ac:spMkLst>
        </pc:spChg>
        <pc:spChg chg="add mod">
          <ac:chgData name="Mitchell Wand" userId="de9b44c55c049659" providerId="LiveId" clId="{96103C40-D1BC-4973-BF46-933FD3C3127B}" dt="2022-11-08T20:29:02.491" v="3756" actId="208"/>
          <ac:spMkLst>
            <pc:docMk/>
            <pc:sldMk cId="1482529099" sldId="313"/>
            <ac:spMk id="3" creationId="{E4D4AF2A-CC88-0C02-1846-0FC3327A9D30}"/>
          </ac:spMkLst>
        </pc:spChg>
        <pc:spChg chg="mod">
          <ac:chgData name="Mitchell Wand" userId="de9b44c55c049659" providerId="LiveId" clId="{96103C40-D1BC-4973-BF46-933FD3C3127B}" dt="2022-11-08T20:26:16.026" v="3717" actId="20577"/>
          <ac:spMkLst>
            <pc:docMk/>
            <pc:sldMk cId="1482529099" sldId="313"/>
            <ac:spMk id="145" creationId="{00000000-0000-0000-0000-000000000000}"/>
          </ac:spMkLst>
        </pc:spChg>
        <pc:spChg chg="mod">
          <ac:chgData name="Mitchell Wand" userId="de9b44c55c049659" providerId="LiveId" clId="{96103C40-D1BC-4973-BF46-933FD3C3127B}" dt="2022-11-08T20:26:21.248" v="3718" actId="20577"/>
          <ac:spMkLst>
            <pc:docMk/>
            <pc:sldMk cId="1482529099" sldId="313"/>
            <ac:spMk id="146" creationId="{00000000-0000-0000-0000-000000000000}"/>
          </ac:spMkLst>
        </pc:spChg>
        <pc:spChg chg="mod">
          <ac:chgData name="Mitchell Wand" userId="de9b44c55c049659" providerId="LiveId" clId="{96103C40-D1BC-4973-BF46-933FD3C3127B}" dt="2022-11-08T20:27:00.788" v="3721" actId="207"/>
          <ac:spMkLst>
            <pc:docMk/>
            <pc:sldMk cId="1482529099" sldId="313"/>
            <ac:spMk id="147" creationId="{00000000-0000-0000-0000-000000000000}"/>
          </ac:spMkLst>
        </pc:spChg>
      </pc:sldChg>
      <pc:sldChg chg="modSp new del mod">
        <pc:chgData name="Mitchell Wand" userId="de9b44c55c049659" providerId="LiveId" clId="{96103C40-D1BC-4973-BF46-933FD3C3127B}" dt="2022-11-08T20:32:17.667" v="4117" actId="2696"/>
        <pc:sldMkLst>
          <pc:docMk/>
          <pc:sldMk cId="2115044512" sldId="314"/>
        </pc:sldMkLst>
        <pc:spChg chg="mod">
          <ac:chgData name="Mitchell Wand" userId="de9b44c55c049659" providerId="LiveId" clId="{96103C40-D1BC-4973-BF46-933FD3C3127B}" dt="2022-11-08T20:32:12.750" v="4116" actId="20577"/>
          <ac:spMkLst>
            <pc:docMk/>
            <pc:sldMk cId="2115044512" sldId="314"/>
            <ac:spMk id="2" creationId="{28F3A87C-249E-9796-11C5-5E647A8F1E8D}"/>
          </ac:spMkLst>
        </pc:spChg>
      </pc:sldChg>
      <pc:sldChg chg="modSp add mod ord modNotesTx">
        <pc:chgData name="Mitchell Wand" userId="de9b44c55c049659" providerId="LiveId" clId="{96103C40-D1BC-4973-BF46-933FD3C3127B}" dt="2022-11-08T21:11:02.969" v="5752" actId="20577"/>
        <pc:sldMkLst>
          <pc:docMk/>
          <pc:sldMk cId="2343335372" sldId="314"/>
        </pc:sldMkLst>
        <pc:spChg chg="mod">
          <ac:chgData name="Mitchell Wand" userId="de9b44c55c049659" providerId="LiveId" clId="{96103C40-D1BC-4973-BF46-933FD3C3127B}" dt="2022-11-08T21:09:41.728" v="5741" actId="20577"/>
          <ac:spMkLst>
            <pc:docMk/>
            <pc:sldMk cId="2343335372" sldId="314"/>
            <ac:spMk id="2" creationId="{E4B90FE1-AAC9-DB49-958F-35F87E447664}"/>
          </ac:spMkLst>
        </pc:spChg>
        <pc:spChg chg="mod">
          <ac:chgData name="Mitchell Wand" userId="de9b44c55c049659" providerId="LiveId" clId="{96103C40-D1BC-4973-BF46-933FD3C3127B}" dt="2022-11-08T21:11:02.969" v="5752" actId="20577"/>
          <ac:spMkLst>
            <pc:docMk/>
            <pc:sldMk cId="2343335372" sldId="314"/>
            <ac:spMk id="4" creationId="{C7537FBD-FAC6-EB42-B286-483FD564DAFD}"/>
          </ac:spMkLst>
        </pc:spChg>
      </pc:sldChg>
      <pc:sldChg chg="modSp new del mod">
        <pc:chgData name="Mitchell Wand" userId="de9b44c55c049659" providerId="LiveId" clId="{96103C40-D1BC-4973-BF46-933FD3C3127B}" dt="2022-11-08T21:09:28.520" v="5737" actId="2696"/>
        <pc:sldMkLst>
          <pc:docMk/>
          <pc:sldMk cId="2653124937" sldId="315"/>
        </pc:sldMkLst>
        <pc:spChg chg="mod">
          <ac:chgData name="Mitchell Wand" userId="de9b44c55c049659" providerId="LiveId" clId="{96103C40-D1BC-4973-BF46-933FD3C3127B}" dt="2022-11-08T20:59:43.726" v="5004" actId="20577"/>
          <ac:spMkLst>
            <pc:docMk/>
            <pc:sldMk cId="2653124937" sldId="315"/>
            <ac:spMk id="2" creationId="{A32BCE7C-3071-337A-847C-3DE5A98BB802}"/>
          </ac:spMkLst>
        </pc:spChg>
      </pc:sldChg>
      <pc:sldChg chg="add">
        <pc:chgData name="Mitchell Wand" userId="de9b44c55c049659" providerId="LiveId" clId="{96103C40-D1BC-4973-BF46-933FD3C3127B}" dt="2022-11-08T21:09:12" v="5735"/>
        <pc:sldMkLst>
          <pc:docMk/>
          <pc:sldMk cId="89123596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lang="en-US" dirty="0"/>
              <a:t>WARNING:  THESE SCRIPTS ARE NO LONGER SYNCHRONIZED WITH THE SLIDES.  YOU SHOULD REVIEW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some of these specific vulnerabilities, and strategies that you can use to defend against them.</a:t>
            </a:r>
          </a:p>
        </p:txBody>
      </p:sp>
    </p:spTree>
    <p:extLst>
      <p:ext uri="{BB962C8B-B14F-4D97-AF65-F5344CB8AC3E}">
        <p14:creationId xmlns:p14="http://schemas.microsoft.com/office/powerpoint/2010/main" val="1357042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threats (mostly, but not entirely, aligned with the OWASP list on the preceding slide; sorry about that).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faithfully execute the code.</a:t>
            </a:r>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really really really should not trust that anything that is distributed in the application that is supplied along with the application. For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The big threat here is that we must implicitly be providing all users with the same access to our database/third party service. Our frontend might try to restrict what data the user can access, but because the user can also use these credentials to directly connect to our database, they will have the power to do whatever is permitted for those credentials.</a:t>
            </a:r>
          </a:p>
        </p:txBody>
      </p:sp>
    </p:spTree>
    <p:extLst>
      <p:ext uri="{BB962C8B-B14F-4D97-AF65-F5344CB8AC3E}">
        <p14:creationId xmlns:p14="http://schemas.microsoft.com/office/powerpoint/2010/main" val="68969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semester, we wrote our implementation of the transcript API using the “</a:t>
            </a:r>
            <a:r>
              <a:rPr lang="en-US" dirty="0" err="1"/>
              <a:t>tsoa</a:t>
            </a:r>
            <a:r>
              <a:rPr lang="en-US" dirty="0"/>
              <a:t>” library, which, among other things, effectively prevents XSS attacks against it. So, for our purposes in this example, let’s look at the baseline code that we’ve used in the past, that doesn’t use </a:t>
            </a:r>
            <a:r>
              <a:rPr lang="en-US" dirty="0" err="1"/>
              <a:t>OpenAPI</a:t>
            </a:r>
            <a:r>
              <a:rPr lang="en-US" dirty="0"/>
              <a:t> and code generation to create the API implementation, and instead is directly implemented in the code snippet on the right.</a:t>
            </a:r>
          </a:p>
          <a:p>
            <a:br>
              <a:rPr lang="en-US" dirty="0"/>
            </a:br>
            <a:r>
              <a:rPr lang="en-US" dirty="0"/>
              <a:t>Let’s step through what this code does: read the ID from the </a:t>
            </a:r>
            <a:r>
              <a:rPr lang="en-US" dirty="0" err="1"/>
              <a:t>Url</a:t>
            </a:r>
            <a:r>
              <a:rPr lang="en-US" dirty="0"/>
              <a:t> parameter, then retrieve the relevant transcript. If no transcript is found, we return an error, and if not, we return the transcript.</a:t>
            </a:r>
          </a:p>
        </p:txBody>
      </p:sp>
    </p:spTree>
    <p:extLst>
      <p:ext uri="{BB962C8B-B14F-4D97-AF65-F5344CB8AC3E}">
        <p14:creationId xmlns:p14="http://schemas.microsoft.com/office/powerpoint/2010/main" val="197952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WARNING:  THESE SCRIPTS ARE NO LONGER SYNCHRONIZED WITH THE SLIDES.  YOU SHOULD REVIEW THEM!</a:t>
            </a:r>
          </a:p>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841723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All the mitigations in the world won’t help you if you can’t get the people in your organization to use them.</a:t>
            </a:r>
          </a:p>
          <a:p>
            <a:endParaRPr lang="en-US" dirty="0"/>
          </a:p>
          <a:p>
            <a:r>
              <a:rPr lang="en-US" dirty="0"/>
              <a:t>As David Blank-Edelman(*) used to say: “the solution is in front of the screen, not behind it.”</a:t>
            </a:r>
          </a:p>
          <a:p>
            <a:endParaRPr lang="en-US" dirty="0"/>
          </a:p>
          <a:p>
            <a:r>
              <a:rPr lang="en-US" dirty="0"/>
              <a:t>(*) former head of Systems at Khoury</a:t>
            </a:r>
            <a:endParaRPr dirty="0"/>
          </a:p>
        </p:txBody>
      </p:sp>
    </p:spTree>
    <p:extLst>
      <p:ext uri="{BB962C8B-B14F-4D97-AF65-F5344CB8AC3E}">
        <p14:creationId xmlns:p14="http://schemas.microsoft.com/office/powerpoint/2010/main" val="271994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WARNING:  THESE SCRIPTS ARE NO LONGER SYNCHRONIZED WITH THE SLIDES.  YOU SHOULD REVIEW THEM!</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  Still need to rely on human judgement.</a:t>
            </a:r>
          </a:p>
        </p:txBody>
      </p:sp>
    </p:spTree>
    <p:extLst>
      <p:ext uri="{BB962C8B-B14F-4D97-AF65-F5344CB8AC3E}">
        <p14:creationId xmlns:p14="http://schemas.microsoft.com/office/powerpoint/2010/main" val="50405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351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586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a:p>
            <a:r>
              <a:rPr lang="en-US" dirty="0"/>
              <a:t>And 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starting point for a security architecture.  The details and specifics will depend on your threat model.</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amazon.com"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9940413"/>
            <a:ext cx="21971003" cy="31968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Adeel Bhutta, Jan Vitek and Mitch Wand</a:t>
            </a:r>
          </a:p>
          <a:p>
            <a:pPr>
              <a:defRPr>
                <a:solidFill>
                  <a:srgbClr val="005493"/>
                </a:solidFill>
              </a:defRPr>
            </a:pPr>
            <a:r>
              <a:rPr lang="en-US" dirty="0"/>
              <a:t>Khoury College of Computer Sciences</a:t>
            </a:r>
          </a:p>
          <a:p>
            <a:pPr>
              <a:defRPr>
                <a:solidFill>
                  <a:srgbClr val="005493"/>
                </a:solidFill>
              </a:defRPr>
            </a:pPr>
            <a:endParaRPr lang="en-US" dirty="0"/>
          </a:p>
          <a:p>
            <a:pPr>
              <a:defRPr>
                <a:solidFill>
                  <a:srgbClr val="005493"/>
                </a:solidFill>
              </a:defRPr>
            </a:pPr>
            <a:r>
              <a:rPr lang="en-US" dirty="0"/>
              <a:t>© 2023,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Fundamentals of </a:t>
            </a: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Module 15</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extLst>
      <p:ext uri="{BB962C8B-B14F-4D97-AF65-F5344CB8AC3E}">
        <p14:creationId xmlns:p14="http://schemas.microsoft.com/office/powerpoint/2010/main" val="11041139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Threats discussed in this lesson:</a:t>
            </a:r>
          </a:p>
        </p:txBody>
      </p:sp>
      <p:sp>
        <p:nvSpPr>
          <p:cNvPr id="3" name="Text Placeholder 2">
            <a:extLst>
              <a:ext uri="{FF2B5EF4-FFF2-40B4-BE49-F238E27FC236}">
                <a16:creationId xmlns:a16="http://schemas.microsoft.com/office/drawing/2014/main" id="{3163C965-317B-C7DC-521F-19ACF86F8CE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Threat 1: Code that runs in an untrusted environment</a:t>
            </a:r>
          </a:p>
          <a:p>
            <a:r>
              <a:rPr lang="en-US" dirty="0"/>
              <a:t>Threat 2: Inputs that are controlled by an untrusted user</a:t>
            </a:r>
          </a:p>
          <a:p>
            <a:r>
              <a:rPr lang="en-US" dirty="0"/>
              <a:t>Threat 3: Bad authentication (of both sender and receiver!)</a:t>
            </a:r>
          </a:p>
          <a:p>
            <a:r>
              <a:rPr lang="en-US" dirty="0"/>
              <a:t>Threat 4: Untrusted Inputs</a:t>
            </a:r>
          </a:p>
          <a:p>
            <a:r>
              <a:rPr lang="en-US" dirty="0"/>
              <a:t>Threat 5: Software supply chain delivers malicious software</a:t>
            </a:r>
          </a:p>
          <a:p>
            <a:r>
              <a:rPr lang="en-US" dirty="0"/>
              <a:t>Recurring theme: No silver bullet</a:t>
            </a:r>
          </a:p>
        </p:txBody>
      </p:sp>
    </p:spTree>
    <p:extLst>
      <p:ext uri="{BB962C8B-B14F-4D97-AF65-F5344CB8AC3E}">
        <p14:creationId xmlns:p14="http://schemas.microsoft.com/office/powerpoint/2010/main" val="408353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1: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xfrm>
            <a:off x="1206500" y="1024405"/>
            <a:ext cx="21971000" cy="1433163"/>
          </a:xfrm>
          <a:prstGeom prst="rect">
            <a:avLst/>
          </a:prstGeom>
        </p:spPr>
        <p:txBody>
          <a:bodyPr>
            <a:normAutofit fontScale="90000"/>
          </a:bodyPr>
          <a:lstStyle/>
          <a:p>
            <a:r>
              <a:rPr lang="en-US" dirty="0"/>
              <a:t>Threat 1: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14842235" y="3686964"/>
            <a:ext cx="8351906" cy="3919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100">
                <a:solidFill>
                  <a:srgbClr val="000000"/>
                </a:solidFill>
                <a:latin typeface="Courier"/>
                <a:ea typeface="Courier"/>
                <a:cs typeface="Courier"/>
                <a:sym typeface="Courier"/>
              </a:defRPr>
            </a:pPr>
            <a:r>
              <a:rPr b="1" dirty="0">
                <a:solidFill>
                  <a:srgbClr val="011480"/>
                </a:solidFill>
              </a:rPr>
              <a:t>function </a:t>
            </a:r>
            <a:r>
              <a:rPr dirty="0" err="1"/>
              <a:t>checkPassword</a:t>
            </a:r>
            <a:r>
              <a:rPr dirty="0"/>
              <a:t>(</a:t>
            </a:r>
            <a:r>
              <a:rPr dirty="0" err="1"/>
              <a:t>inputPassword</a:t>
            </a:r>
            <a:r>
              <a:rPr dirty="0"/>
              <a:t>: </a:t>
            </a:r>
            <a:r>
              <a:rPr b="1" dirty="0">
                <a:solidFill>
                  <a:srgbClr val="011480"/>
                </a:solidFill>
              </a:rPr>
              <a:t>string</a:t>
            </a:r>
            <a:r>
              <a:rPr dirty="0"/>
              <a:t>){</a:t>
            </a:r>
          </a:p>
          <a:p>
            <a:pPr algn="l" defTabSz="457200">
              <a:defRPr sz="3100">
                <a:solidFill>
                  <a:srgbClr val="000000"/>
                </a:solidFill>
                <a:latin typeface="Courier"/>
                <a:ea typeface="Courier"/>
                <a:cs typeface="Courier"/>
                <a:sym typeface="Courier"/>
              </a:defRPr>
            </a:pPr>
            <a:r>
              <a:rPr dirty="0"/>
              <a:t>  </a:t>
            </a:r>
            <a:r>
              <a:rPr b="1" dirty="0">
                <a:solidFill>
                  <a:srgbClr val="011480"/>
                </a:solidFill>
              </a:rPr>
              <a:t>if</a:t>
            </a:r>
            <a:r>
              <a:rPr dirty="0"/>
              <a:t>(</a:t>
            </a:r>
            <a:r>
              <a:rPr dirty="0" err="1"/>
              <a:t>inputPassword</a:t>
            </a:r>
            <a:r>
              <a:rPr dirty="0"/>
              <a:t> === </a:t>
            </a:r>
            <a:r>
              <a:rPr b="1" dirty="0">
                <a:solidFill>
                  <a:srgbClr val="018001"/>
                </a:solidFill>
              </a:rPr>
              <a:t>'</a:t>
            </a:r>
            <a:r>
              <a:rPr b="1" dirty="0" err="1">
                <a:solidFill>
                  <a:srgbClr val="018001"/>
                </a:solidFill>
              </a:rPr>
              <a:t>letmein</a:t>
            </a:r>
            <a:r>
              <a:rPr b="1" dirty="0">
                <a:solidFill>
                  <a:srgbClr val="018001"/>
                </a:solidFill>
              </a:rPr>
              <a:t>'</a:t>
            </a:r>
            <a:r>
              <a:rPr dirty="0"/>
              <a:t>){</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true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  }</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false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
        <p:nvSpPr>
          <p:cNvPr id="2" name="TextBox 1">
            <a:extLst>
              <a:ext uri="{FF2B5EF4-FFF2-40B4-BE49-F238E27FC236}">
                <a16:creationId xmlns:a16="http://schemas.microsoft.com/office/drawing/2014/main" id="{C17093FE-7D21-AA8E-AEE0-26F4040997DA}"/>
              </a:ext>
            </a:extLst>
          </p:cNvPr>
          <p:cNvSpPr txBox="1"/>
          <p:nvPr/>
        </p:nvSpPr>
        <p:spPr>
          <a:xfrm>
            <a:off x="1351513" y="10267562"/>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474" y="394234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993405" y="4622301"/>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8125E-6 -4.07407E-6 L 0.00345 0.33704 " pathEditMode="relative" rAng="0" ptsTypes="AA">
                                      <p:cBhvr>
                                        <p:cTn id="14" dur="2000" fill="hold"/>
                                        <p:tgtEl>
                                          <p:spTgt spid="168"/>
                                        </p:tgtEl>
                                        <p:attrNameLst>
                                          <p:attrName>ppt_x</p:attrName>
                                          <p:attrName>ppt_y</p:attrName>
                                        </p:attrNameLst>
                                      </p:cBhvr>
                                      <p:rCtr x="169" y="16852"/>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DD7C-B8B5-A100-6649-35D653DB6EDF}"/>
              </a:ext>
            </a:extLst>
          </p:cNvPr>
          <p:cNvSpPr>
            <a:spLocks noGrp="1"/>
          </p:cNvSpPr>
          <p:nvPr>
            <p:ph type="title"/>
          </p:nvPr>
        </p:nvSpPr>
        <p:spPr/>
        <p:txBody>
          <a:bodyPr>
            <a:normAutofit fontScale="90000"/>
          </a:bodyPr>
          <a:lstStyle/>
          <a:p>
            <a:r>
              <a:rPr lang="en-US" dirty="0"/>
              <a:t>Threat Category 1: Code that runs in an untrusted environment</a:t>
            </a:r>
          </a:p>
        </p:txBody>
      </p:sp>
      <p:sp>
        <p:nvSpPr>
          <p:cNvPr id="3" name="Text Placeholder 2">
            <a:extLst>
              <a:ext uri="{FF2B5EF4-FFF2-40B4-BE49-F238E27FC236}">
                <a16:creationId xmlns:a16="http://schemas.microsoft.com/office/drawing/2014/main" id="{0589513C-2513-EF1E-44A0-E56A23C62EC4}"/>
              </a:ext>
            </a:extLst>
          </p:cNvPr>
          <p:cNvSpPr>
            <a:spLocks noGrp="1"/>
          </p:cNvSpPr>
          <p:nvPr>
            <p:ph type="body" sz="quarter" idx="21"/>
          </p:nvPr>
        </p:nvSpPr>
        <p:spPr>
          <a:xfrm>
            <a:off x="1206500" y="2913193"/>
            <a:ext cx="21971000" cy="934780"/>
          </a:xfrm>
        </p:spPr>
        <p:txBody>
          <a:bodyPr/>
          <a:lstStyle/>
          <a:p>
            <a:r>
              <a:rPr lang="en-US" dirty="0"/>
              <a:t>Access controls to database</a:t>
            </a:r>
          </a:p>
        </p:txBody>
      </p:sp>
      <p:sp>
        <p:nvSpPr>
          <p:cNvPr id="14" name="Frontend">
            <a:extLst>
              <a:ext uri="{FF2B5EF4-FFF2-40B4-BE49-F238E27FC236}">
                <a16:creationId xmlns:a16="http://schemas.microsoft.com/office/drawing/2014/main" id="{8125CDDE-FCBA-F8F0-8099-B87F03C55974}"/>
              </a:ext>
            </a:extLst>
          </p:cNvPr>
          <p:cNvSpPr/>
          <p:nvPr/>
        </p:nvSpPr>
        <p:spPr>
          <a:xfrm>
            <a:off x="10776326" y="5019304"/>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dirty="0"/>
              <a:t>Frontend</a:t>
            </a:r>
          </a:p>
        </p:txBody>
      </p:sp>
      <p:sp>
        <p:nvSpPr>
          <p:cNvPr id="15" name="Backend">
            <a:extLst>
              <a:ext uri="{FF2B5EF4-FFF2-40B4-BE49-F238E27FC236}">
                <a16:creationId xmlns:a16="http://schemas.microsoft.com/office/drawing/2014/main" id="{29A9FC66-6721-05F6-3869-9CA9BAB21754}"/>
              </a:ext>
            </a:extLst>
          </p:cNvPr>
          <p:cNvSpPr/>
          <p:nvPr/>
        </p:nvSpPr>
        <p:spPr>
          <a:xfrm>
            <a:off x="10755571" y="8441525"/>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lang="en-US" dirty="0"/>
              <a:t>Database</a:t>
            </a:r>
            <a:endParaRPr dirty="0"/>
          </a:p>
        </p:txBody>
      </p:sp>
      <p:pic>
        <p:nvPicPr>
          <p:cNvPr id="18" name="Image" descr="Image">
            <a:extLst>
              <a:ext uri="{FF2B5EF4-FFF2-40B4-BE49-F238E27FC236}">
                <a16:creationId xmlns:a16="http://schemas.microsoft.com/office/drawing/2014/main" id="{6604FCD3-CFDB-D870-2849-AA30AAB53C4D}"/>
              </a:ext>
            </a:extLst>
          </p:cNvPr>
          <p:cNvPicPr>
            <a:picLocks noChangeAspect="1"/>
          </p:cNvPicPr>
          <p:nvPr/>
        </p:nvPicPr>
        <p:blipFill>
          <a:blip r:embed="rId3"/>
          <a:stretch>
            <a:fillRect/>
          </a:stretch>
        </p:blipFill>
        <p:spPr>
          <a:xfrm>
            <a:off x="8934393" y="4791705"/>
            <a:ext cx="1379477" cy="2006512"/>
          </a:xfrm>
          <a:prstGeom prst="rect">
            <a:avLst/>
          </a:prstGeom>
          <a:ln w="12700">
            <a:miter lim="400000"/>
          </a:ln>
        </p:spPr>
      </p:pic>
      <p:pic>
        <p:nvPicPr>
          <p:cNvPr id="19" name="Image" descr="Image">
            <a:extLst>
              <a:ext uri="{FF2B5EF4-FFF2-40B4-BE49-F238E27FC236}">
                <a16:creationId xmlns:a16="http://schemas.microsoft.com/office/drawing/2014/main" id="{D073D95F-B189-1D8F-07A3-DAB392834340}"/>
              </a:ext>
            </a:extLst>
          </p:cNvPr>
          <p:cNvPicPr>
            <a:picLocks noChangeAspect="1"/>
          </p:cNvPicPr>
          <p:nvPr/>
        </p:nvPicPr>
        <p:blipFill>
          <a:blip r:embed="rId4"/>
          <a:stretch>
            <a:fillRect/>
          </a:stretch>
        </p:blipFill>
        <p:spPr>
          <a:xfrm>
            <a:off x="14070130" y="4689001"/>
            <a:ext cx="1379477" cy="2211920"/>
          </a:xfrm>
          <a:prstGeom prst="rect">
            <a:avLst/>
          </a:prstGeom>
          <a:ln w="12700">
            <a:miter lim="400000"/>
          </a:ln>
        </p:spPr>
      </p:pic>
      <p:sp>
        <p:nvSpPr>
          <p:cNvPr id="20" name="We control this side">
            <a:extLst>
              <a:ext uri="{FF2B5EF4-FFF2-40B4-BE49-F238E27FC236}">
                <a16:creationId xmlns:a16="http://schemas.microsoft.com/office/drawing/2014/main" id="{85140D8A-7A5D-CAFE-B9A5-4CB626789F0A}"/>
              </a:ext>
            </a:extLst>
          </p:cNvPr>
          <p:cNvSpPr txBox="1"/>
          <p:nvPr/>
        </p:nvSpPr>
        <p:spPr>
          <a:xfrm>
            <a:off x="10776326" y="7977640"/>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21" name="Users might be malicious">
            <a:extLst>
              <a:ext uri="{FF2B5EF4-FFF2-40B4-BE49-F238E27FC236}">
                <a16:creationId xmlns:a16="http://schemas.microsoft.com/office/drawing/2014/main" id="{BDB95FB3-85F7-6B5F-0E7A-89DF5AAB0E2F}"/>
              </a:ext>
            </a:extLst>
          </p:cNvPr>
          <p:cNvSpPr txBox="1"/>
          <p:nvPr/>
        </p:nvSpPr>
        <p:spPr>
          <a:xfrm>
            <a:off x="10412882" y="680950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
        <p:nvSpPr>
          <p:cNvPr id="22" name="TextBox 21">
            <a:extLst>
              <a:ext uri="{FF2B5EF4-FFF2-40B4-BE49-F238E27FC236}">
                <a16:creationId xmlns:a16="http://schemas.microsoft.com/office/drawing/2014/main" id="{9558DD66-52B5-39F8-A4A5-1E93C8CBE38D}"/>
              </a:ext>
            </a:extLst>
          </p:cNvPr>
          <p:cNvSpPr txBox="1"/>
          <p:nvPr/>
        </p:nvSpPr>
        <p:spPr>
          <a:xfrm>
            <a:off x="10595764" y="6151096"/>
            <a:ext cx="3194791" cy="471924"/>
          </a:xfrm>
          <a:prstGeom prst="rect">
            <a:avLst/>
          </a:prstGeom>
          <a:noFill/>
          <a:ln w="79375"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chemeClr val="bg1"/>
                </a:solidFill>
                <a:effectLst/>
                <a:uFillTx/>
                <a:latin typeface="+mn-lt"/>
                <a:ea typeface="+mn-ea"/>
                <a:cs typeface="+mn-cs"/>
                <a:sym typeface="Helvetica Neue"/>
              </a:rPr>
              <a:t>Database password</a:t>
            </a:r>
          </a:p>
        </p:txBody>
      </p:sp>
      <p:sp>
        <p:nvSpPr>
          <p:cNvPr id="25" name="Line">
            <a:extLst>
              <a:ext uri="{FF2B5EF4-FFF2-40B4-BE49-F238E27FC236}">
                <a16:creationId xmlns:a16="http://schemas.microsoft.com/office/drawing/2014/main" id="{3965BFCA-6F7B-C2B8-9F85-8D3D47091E6B}"/>
              </a:ext>
            </a:extLst>
          </p:cNvPr>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26" name="Trust boundary">
            <a:extLst>
              <a:ext uri="{FF2B5EF4-FFF2-40B4-BE49-F238E27FC236}">
                <a16:creationId xmlns:a16="http://schemas.microsoft.com/office/drawing/2014/main" id="{C1523893-520F-18B4-E604-7FCC4D60ADCC}"/>
              </a:ext>
            </a:extLst>
          </p:cNvPr>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4" name="TextBox 3">
            <a:extLst>
              <a:ext uri="{FF2B5EF4-FFF2-40B4-BE49-F238E27FC236}">
                <a16:creationId xmlns:a16="http://schemas.microsoft.com/office/drawing/2014/main" id="{48D0FA3D-47B9-329B-D7FA-DCAFC69E5906}"/>
              </a:ext>
            </a:extLst>
          </p:cNvPr>
          <p:cNvSpPr txBox="1"/>
          <p:nvPr/>
        </p:nvSpPr>
        <p:spPr>
          <a:xfrm>
            <a:off x="15955445" y="10945841"/>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Don’t distribute sensitive credentials</a:t>
            </a:r>
          </a:p>
        </p:txBody>
      </p:sp>
    </p:spTree>
    <p:extLst>
      <p:ext uri="{BB962C8B-B14F-4D97-AF65-F5344CB8AC3E}">
        <p14:creationId xmlns:p14="http://schemas.microsoft.com/office/powerpoint/2010/main" val="5454655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2: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dirty="0"/>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2: Data controlled by a user flowing into our trusted codebase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47" name="Slide bullet text"/>
          <p:cNvSpPr txBox="1">
            <a:spLocks noGrp="1"/>
          </p:cNvSpPr>
          <p:nvPr>
            <p:ph type="body" idx="1"/>
          </p:nvPr>
        </p:nvSpPr>
        <p:spPr>
          <a:prstGeom prst="rect">
            <a:avLst/>
          </a:prstGeom>
        </p:spPr>
        <p:txBody>
          <a:bodyPr/>
          <a:lstStyle/>
          <a:p>
            <a:endParaRPr dirty="0"/>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rPr dirty="0"/>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27752" y="1258357"/>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70" name="Image" descr="Image"/>
          <p:cNvPicPr>
            <a:picLocks noChangeAspect="1"/>
          </p:cNvPicPr>
          <p:nvPr/>
        </p:nvPicPr>
        <p:blipFill>
          <a:blip r:embed="rId5"/>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pic>
        <p:nvPicPr>
          <p:cNvPr id="5" name="Picture 2">
            <a:extLst>
              <a:ext uri="{FF2B5EF4-FFF2-40B4-BE49-F238E27FC236}">
                <a16:creationId xmlns:a16="http://schemas.microsoft.com/office/drawing/2014/main" id="{F58331BA-1A68-3D3B-83E2-B7F59AAC0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3284" y="437325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33BB7-810D-B812-E63D-A1484D4B4C59}"/>
              </a:ext>
            </a:extLst>
          </p:cNvPr>
          <p:cNvSpPr txBox="1"/>
          <p:nvPr/>
        </p:nvSpPr>
        <p:spPr>
          <a:xfrm>
            <a:off x="8901087" y="50699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(imperfect): Use https and SSL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E88627C-11D6-58C6-FE22-414F417E1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306" y="4849493"/>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86" name="Threat Models: Web Server"/>
          <p:cNvSpPr txBox="1">
            <a:spLocks noGrp="1"/>
          </p:cNvSpPr>
          <p:nvPr>
            <p:ph type="title"/>
          </p:nvPr>
        </p:nvSpPr>
        <p:spPr>
          <a:prstGeom prst="rect">
            <a:avLst/>
          </a:prstGeom>
        </p:spPr>
        <p:txBody>
          <a:bodyPr>
            <a:normAutofit fontScale="90000"/>
          </a:bodyPr>
          <a:lstStyle/>
          <a:p>
            <a:r>
              <a:rPr lang="en-US" dirty="0"/>
              <a:t>Preventing the man-in-the-middle with SSL</a:t>
            </a:r>
            <a:br>
              <a:rPr lang="en-US" dirty="0"/>
            </a:br>
            <a:endParaRPr dirty="0"/>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5"/>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sp>
        <p:nvSpPr>
          <p:cNvPr id="302" name="Dingbat X"/>
          <p:cNvSpPr/>
          <p:nvPr/>
        </p:nvSpPr>
        <p:spPr>
          <a:xfrm>
            <a:off x="11414646" y="4169490"/>
            <a:ext cx="3278260" cy="4247194"/>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
        <p:nvSpPr>
          <p:cNvPr id="3" name="Text Placeholder 2">
            <a:extLst>
              <a:ext uri="{FF2B5EF4-FFF2-40B4-BE49-F238E27FC236}">
                <a16:creationId xmlns:a16="http://schemas.microsoft.com/office/drawing/2014/main" id="{3AA67878-A7ED-6F14-478F-CA2DE0BB69DD}"/>
              </a:ext>
            </a:extLst>
          </p:cNvPr>
          <p:cNvSpPr>
            <a:spLocks noGrp="1"/>
          </p:cNvSpPr>
          <p:nvPr>
            <p:ph type="body" sz="quarter" idx="21"/>
          </p:nvPr>
        </p:nvSpPr>
        <p:spPr/>
        <p:txBody>
          <a:bodyPr/>
          <a:lstStyle/>
          <a:p>
            <a:endParaRPr lang="en-US"/>
          </a:p>
        </p:txBody>
      </p:sp>
      <p:sp>
        <p:nvSpPr>
          <p:cNvPr id="5" name="TextBox 4">
            <a:extLst>
              <a:ext uri="{FF2B5EF4-FFF2-40B4-BE49-F238E27FC236}">
                <a16:creationId xmlns:a16="http://schemas.microsoft.com/office/drawing/2014/main" id="{17FF5EEC-E6CA-2318-34DE-E9A7E9973F65}"/>
              </a:ext>
            </a:extLst>
          </p:cNvPr>
          <p:cNvSpPr txBox="1"/>
          <p:nvPr/>
        </p:nvSpPr>
        <p:spPr>
          <a:xfrm>
            <a:off x="9921451" y="5667156"/>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Basic Vocabulary 1 (“CIA”)</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Security as a set of non-functional requirements</a:t>
            </a:r>
            <a:endParaRPr dirty="0"/>
          </a:p>
        </p:txBody>
      </p:sp>
      <p:sp>
        <p:nvSpPr>
          <p:cNvPr id="135" name="Confidentiality: is information disclosed to unauthorized individuals?…"/>
          <p:cNvSpPr txBox="1">
            <a:spLocks noGrp="1"/>
          </p:cNvSpPr>
          <p:nvPr>
            <p:ph type="body" idx="1"/>
          </p:nvPr>
        </p:nvSpPr>
        <p:spPr>
          <a:prstGeom prst="rect">
            <a:avLst/>
          </a:prstGeom>
        </p:spPr>
        <p:txBody>
          <a:bodyPr/>
          <a:lstStyle/>
          <a:p>
            <a:r>
              <a:rPr dirty="0"/>
              <a:t>Confidentiality: is information disclosed to unauthorized individuals?</a:t>
            </a:r>
          </a:p>
          <a:p>
            <a:r>
              <a:rPr dirty="0"/>
              <a:t>Integrity: is code or data tampered with?</a:t>
            </a:r>
          </a:p>
          <a:p>
            <a:r>
              <a:rPr dirty="0"/>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type="body" sz="quarter" idx="21"/>
          </p:nvPr>
        </p:nvSpPr>
        <p:spPr/>
        <p:txBody>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4538662" y="4142138"/>
            <a:ext cx="17059275" cy="7239000"/>
          </a:xfrm>
          <a:prstGeom prst="rect">
            <a:avLst/>
          </a:prstGeom>
        </p:spPr>
      </p:pic>
    </p:spTree>
    <p:extLst>
      <p:ext uri="{BB962C8B-B14F-4D97-AF65-F5344CB8AC3E}">
        <p14:creationId xmlns:p14="http://schemas.microsoft.com/office/powerpoint/2010/main" val="7855837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4: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D633F4-B8BC-2BFF-CAB4-306DF4BF7289}"/>
              </a:ext>
            </a:extLst>
          </p:cNvPr>
          <p:cNvSpPr txBox="1"/>
          <p:nvPr/>
        </p:nvSpPr>
        <p:spPr>
          <a:xfrm>
            <a:off x="3032463" y="72740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a:t>
            </a:r>
            <a:r>
              <a:rPr kumimoji="0" lang="en-US" sz="6000" b="0" i="0" u="none" strike="noStrike" cap="none" spc="0" normalizeH="0" dirty="0">
                <a:ln>
                  <a:noFill/>
                </a:ln>
                <a:solidFill>
                  <a:schemeClr val="tx1"/>
                </a:solidFill>
                <a:effectLst/>
                <a:uFillTx/>
                <a:latin typeface="+mn-lt"/>
                <a:ea typeface="+mn-ea"/>
                <a:cs typeface="+mn-cs"/>
                <a:sym typeface="Helvetica Neue"/>
              </a:rPr>
              <a:t> Always use input </a:t>
            </a:r>
            <a:r>
              <a:rPr lang="en-US" sz="6000" dirty="0">
                <a:solidFill>
                  <a:schemeClr val="tx1"/>
                </a:solidFill>
              </a:rPr>
              <a:t>validation</a:t>
            </a:r>
            <a:endParaRPr kumimoji="0" lang="en-US" sz="6000" b="0" i="0" u="none" strike="noStrike" cap="none" spc="0" normalizeH="0" baseline="0" dirty="0">
              <a:ln>
                <a:noFill/>
              </a:ln>
              <a:solidFill>
                <a:schemeClr val="tx1"/>
              </a:solidFill>
              <a:effectLst/>
              <a:uFillTx/>
              <a:latin typeface="+mn-lt"/>
              <a:ea typeface="+mn-ea"/>
              <a:cs typeface="+mn-cs"/>
              <a:sym typeface="Helvetica Neue"/>
            </a:endParaRPr>
          </a:p>
        </p:txBody>
      </p:sp>
    </p:spTree>
    <p:extLst>
      <p:ext uri="{BB962C8B-B14F-4D97-AF65-F5344CB8AC3E}">
        <p14:creationId xmlns:p14="http://schemas.microsoft.com/office/powerpoint/2010/main" val="37991674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Other ways to sanitize your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5: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extLst>
      <p:ext uri="{BB962C8B-B14F-4D97-AF65-F5344CB8AC3E}">
        <p14:creationId xmlns:p14="http://schemas.microsoft.com/office/powerpoint/2010/main" val="259489010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fontScale="90000"/>
          </a:bodyPr>
          <a:lstStyle/>
          <a:p>
            <a:r>
              <a:rPr lang="en-US" dirty="0"/>
              <a:t>Threat 5: 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
        <p:nvSpPr>
          <p:cNvPr id="4" name="Text Placeholder 3">
            <a:extLst>
              <a:ext uri="{FF2B5EF4-FFF2-40B4-BE49-F238E27FC236}">
                <a16:creationId xmlns:a16="http://schemas.microsoft.com/office/drawing/2014/main" id="{F327AC6A-870D-518F-E610-2615307830D0}"/>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3136699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a:xfrm>
            <a:off x="1206500" y="1079500"/>
            <a:ext cx="21971000" cy="1968676"/>
          </a:xfrm>
        </p:spPr>
        <p:txBody>
          <a:bodyPr>
            <a:normAutofit fontScale="90000"/>
          </a:bodyPr>
          <a:lstStyle/>
          <a:p>
            <a:r>
              <a:rPr lang="en-US" dirty="0"/>
              <a:t>Common vulnerabilities in top 1% of </a:t>
            </a:r>
            <a:r>
              <a:rPr lang="en-US" dirty="0" err="1"/>
              <a:t>npm</a:t>
            </a:r>
            <a:r>
              <a:rPr lang="en-US" dirty="0"/>
              <a:t> packages</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a:xfrm>
            <a:off x="1067352" y="3180950"/>
            <a:ext cx="21971000" cy="934780"/>
          </a:xfrm>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11629737" y="11904351"/>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3"/>
              </a:rPr>
              <a:t>https://arxiv.org/abs/2112.10165</a:t>
            </a:r>
            <a:r>
              <a:rPr lang="en-US" dirty="0"/>
              <a:t> </a:t>
            </a:r>
          </a:p>
        </p:txBody>
      </p:sp>
    </p:spTree>
    <p:extLst>
      <p:ext uri="{BB962C8B-B14F-4D97-AF65-F5344CB8AC3E}">
        <p14:creationId xmlns:p14="http://schemas.microsoft.com/office/powerpoint/2010/main" val="392664331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2720343" y="5220007"/>
            <a:ext cx="18943313" cy="4697325"/>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A possible attack…</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6" name="TextBox 5">
            <a:extLst>
              <a:ext uri="{FF2B5EF4-FFF2-40B4-BE49-F238E27FC236}">
                <a16:creationId xmlns:a16="http://schemas.microsoft.com/office/drawing/2014/main" id="{4976423B-E78F-124B-8556-A26CC43B69A1}"/>
              </a:ext>
            </a:extLst>
          </p:cNvPr>
          <p:cNvSpPr txBox="1"/>
          <p:nvPr/>
        </p:nvSpPr>
        <p:spPr>
          <a:xfrm>
            <a:off x="10604500" y="11494060"/>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Building a security architecture</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
        <p:nvSpPr>
          <p:cNvPr id="2" name="TextBox 1">
            <a:extLst>
              <a:ext uri="{FF2B5EF4-FFF2-40B4-BE49-F238E27FC236}">
                <a16:creationId xmlns:a16="http://schemas.microsoft.com/office/drawing/2014/main" id="{52045086-6160-E38F-D2E3-9232556DF85A}"/>
              </a:ext>
            </a:extLst>
          </p:cNvPr>
          <p:cNvSpPr txBox="1"/>
          <p:nvPr/>
        </p:nvSpPr>
        <p:spPr>
          <a:xfrm>
            <a:off x="9884845" y="740188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
        <p:nvSpPr>
          <p:cNvPr id="3" name="Arrow: Up 2">
            <a:extLst>
              <a:ext uri="{FF2B5EF4-FFF2-40B4-BE49-F238E27FC236}">
                <a16:creationId xmlns:a16="http://schemas.microsoft.com/office/drawing/2014/main" id="{E4D4AF2A-CC88-0C02-1846-0FC3327A9D30}"/>
              </a:ext>
            </a:extLst>
          </p:cNvPr>
          <p:cNvSpPr/>
          <p:nvPr/>
        </p:nvSpPr>
        <p:spPr>
          <a:xfrm>
            <a:off x="13411200" y="5080000"/>
            <a:ext cx="762000" cy="2321884"/>
          </a:xfrm>
          <a:prstGeom prst="upArrow">
            <a:avLst/>
          </a:prstGeom>
          <a:solidFill>
            <a:schemeClr val="accent3">
              <a:lumMod val="60000"/>
              <a:lumOff val="40000"/>
            </a:schemeClr>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8252909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a:t>
            </a:r>
          </a:p>
          <a:p>
            <a:pPr marL="1133855" lvl="1" indent="-524255" defTabSz="2096971">
              <a:spcBef>
                <a:spcPts val="3800"/>
              </a:spcBef>
              <a:defRPr sz="4128"/>
            </a:pPr>
            <a:r>
              <a:rPr lang="en-US" dirty="0"/>
              <a:t>C may be faster than Typescript, but is vulnerable to buffer overflows, etc.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Basic Vocabulary 2</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lang="en-US" dirty="0"/>
              <a:t>Threat: potential event that could compromise a security requirement</a:t>
            </a:r>
          </a:p>
          <a:p>
            <a:r>
              <a:rPr dirty="0"/>
              <a:t>Security architecture</a:t>
            </a:r>
            <a:r>
              <a:rPr lang="en-US" dirty="0"/>
              <a:t>:</a:t>
            </a:r>
            <a:r>
              <a:rPr dirty="0"/>
              <a:t> a set of mechanisms and policies that we build into our system to mitigate risks from threats</a:t>
            </a:r>
          </a:p>
          <a:p>
            <a:r>
              <a:rPr lang="en-US" dirty="0"/>
              <a:t>Vulnerability: a characteristic or flaw in system design or implementation, or in the security procedures, that, if exploited, could result in a security compromise</a:t>
            </a:r>
          </a:p>
          <a:p>
            <a:r>
              <a:rPr dirty="0"/>
              <a:t>Attack: realization of a threat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356808"/>
            <a:ext cx="14687199" cy="8256012"/>
          </a:xfrm>
          <a:prstGeom prst="rect">
            <a:avLst/>
          </a:prstGeom>
        </p:spPr>
        <p:txBody>
          <a:bodyPr/>
          <a:lstStyle/>
          <a:p>
            <a:r>
              <a:rPr lang="en-US" dirty="0"/>
              <a:t>Use SSL.</a:t>
            </a:r>
          </a:p>
          <a:p>
            <a:r>
              <a:rPr dirty="0"/>
              <a:t>Implement multi-factor authentication</a:t>
            </a:r>
          </a:p>
          <a:p>
            <a:r>
              <a:rPr dirty="0"/>
              <a:t>Implement weak-password checks</a:t>
            </a:r>
          </a:p>
          <a:p>
            <a:r>
              <a:rPr dirty="0"/>
              <a:t>Apply per-record access control</a:t>
            </a:r>
          </a:p>
          <a:p>
            <a:r>
              <a:rPr dirty="0"/>
              <a:t>Harden account creation, password reset pathways</a:t>
            </a:r>
          </a:p>
          <a:p>
            <a:r>
              <a:rPr dirty="0"/>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TextBox 1">
            <a:extLst>
              <a:ext uri="{FF2B5EF4-FFF2-40B4-BE49-F238E27FC236}">
                <a16:creationId xmlns:a16="http://schemas.microsoft.com/office/drawing/2014/main" id="{A639EA25-7DEC-013A-9C8F-1034871F3165}"/>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4" name="TextBox 3">
            <a:extLst>
              <a:ext uri="{FF2B5EF4-FFF2-40B4-BE49-F238E27FC236}">
                <a16:creationId xmlns:a16="http://schemas.microsoft.com/office/drawing/2014/main" id="{60745EF1-EACC-DB67-3173-CF313BCDBF6D}"/>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431124"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pic>
        <p:nvPicPr>
          <p:cNvPr id="2" name="Image" descr="Image">
            <a:extLst>
              <a:ext uri="{FF2B5EF4-FFF2-40B4-BE49-F238E27FC236}">
                <a16:creationId xmlns:a16="http://schemas.microsoft.com/office/drawing/2014/main" id="{F64768B0-3A4F-E7A7-D792-32ADD6B20DA9}"/>
              </a:ext>
            </a:extLst>
          </p:cNvPr>
          <p:cNvPicPr>
            <a:picLocks noChangeAspect="1"/>
          </p:cNvPicPr>
          <p:nvPr/>
        </p:nvPicPr>
        <p:blipFill>
          <a:blip r:embed="rId3"/>
          <a:stretch>
            <a:fillRect/>
          </a:stretch>
        </p:blipFill>
        <p:spPr>
          <a:xfrm>
            <a:off x="13160537" y="3666751"/>
            <a:ext cx="11223463" cy="6870580"/>
          </a:xfrm>
          <a:prstGeom prst="rect">
            <a:avLst/>
          </a:prstGeom>
          <a:ln w="12700">
            <a:miter lim="400000"/>
          </a:ln>
        </p:spPr>
      </p:pic>
      <p:sp>
        <p:nvSpPr>
          <p:cNvPr id="4" name="“A Measurement Study of Google Play,” Viennot et al, SIGMETRICS ‘14">
            <a:extLst>
              <a:ext uri="{FF2B5EF4-FFF2-40B4-BE49-F238E27FC236}">
                <a16:creationId xmlns:a16="http://schemas.microsoft.com/office/drawing/2014/main" id="{C8C2A6A8-1B9D-2AE7-10E2-564041D0FE76}"/>
              </a:ext>
            </a:extLst>
          </p:cNvPr>
          <p:cNvSpPr txBox="1"/>
          <p:nvPr/>
        </p:nvSpPr>
        <p:spPr>
          <a:xfrm>
            <a:off x="13881389" y="10341441"/>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
        <p:nvSpPr>
          <p:cNvPr id="6" name="TextBox 5">
            <a:extLst>
              <a:ext uri="{FF2B5EF4-FFF2-40B4-BE49-F238E27FC236}">
                <a16:creationId xmlns:a16="http://schemas.microsoft.com/office/drawing/2014/main" id="{2AA2171A-B95C-C091-0507-9634D73A39CC}"/>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E3A7414D-6F00-D68A-5F78-02F7B8A35566}"/>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extLst>
      <p:ext uri="{BB962C8B-B14F-4D97-AF65-F5344CB8AC3E}">
        <p14:creationId xmlns:p14="http://schemas.microsoft.com/office/powerpoint/2010/main" val="1828064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fontScale="90000"/>
          </a:bodyPr>
          <a:lstStyle/>
          <a:p>
            <a:r>
              <a:rPr lang="en-US" dirty="0"/>
              <a:t>Do developers pay attention?  Do they have good reason not to?</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5" name="TextBox 4">
            <a:extLst>
              <a:ext uri="{FF2B5EF4-FFF2-40B4-BE49-F238E27FC236}">
                <a16:creationId xmlns:a16="http://schemas.microsoft.com/office/drawing/2014/main" id="{1E08015D-93BC-D0B6-A73A-D67F74461F2F}"/>
              </a:ext>
            </a:extLst>
          </p:cNvPr>
          <p:cNvSpPr txBox="1"/>
          <p:nvPr/>
        </p:nvSpPr>
        <p:spPr>
          <a:xfrm>
            <a:off x="16141606" y="6165629"/>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Is it a management problem or a tool problem?</a:t>
            </a:r>
          </a:p>
        </p:txBody>
      </p:sp>
      <p:sp>
        <p:nvSpPr>
          <p:cNvPr id="8" name="Text Placeholder 7">
            <a:extLst>
              <a:ext uri="{FF2B5EF4-FFF2-40B4-BE49-F238E27FC236}">
                <a16:creationId xmlns:a16="http://schemas.microsoft.com/office/drawing/2014/main" id="{D9312214-1D20-4D6E-E772-909AB75069E9}"/>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r>
              <a:rPr lang="en-US" b="0" dirty="0"/>
              <a:t> (insert into commit workflow?)</a:t>
            </a:r>
            <a:endParaRPr b="0" dirty="0"/>
          </a:p>
          <a:p>
            <a:pPr>
              <a:defRPr b="1"/>
            </a:pPr>
            <a:r>
              <a:rPr b="0" dirty="0"/>
              <a:t>Use middleware that side-steps the problem (e.g. return data as JSON, client puts that data into React component)</a:t>
            </a:r>
            <a:r>
              <a:rPr lang="en-US" b="0" dirty="0"/>
              <a:t> (how to get engineers to actually do this?)</a:t>
            </a:r>
          </a:p>
          <a:p>
            <a:pPr>
              <a:defRPr b="1"/>
            </a:pPr>
            <a:endParaRPr b="0" dirty="0"/>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
        <p:nvSpPr>
          <p:cNvPr id="2" name="TextBox 1">
            <a:extLst>
              <a:ext uri="{FF2B5EF4-FFF2-40B4-BE49-F238E27FC236}">
                <a16:creationId xmlns:a16="http://schemas.microsoft.com/office/drawing/2014/main" id="{BA02D691-C9DB-5E21-3DA2-6FD500D8C44A}"/>
              </a:ext>
            </a:extLst>
          </p:cNvPr>
          <p:cNvSpPr txBox="1"/>
          <p:nvPr/>
        </p:nvSpPr>
        <p:spPr>
          <a:xfrm>
            <a:off x="9334406" y="665527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tools have both false positives and false negatives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extLst>
      <p:ext uri="{BB962C8B-B14F-4D97-AF65-F5344CB8AC3E}">
        <p14:creationId xmlns:p14="http://schemas.microsoft.com/office/powerpoint/2010/main" val="8912359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27616650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help analyze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xfrm>
            <a:off x="1206500" y="4248504"/>
            <a:ext cx="15303500" cy="8256012"/>
          </a:xfrm>
          <a:prstGeom prst="rect">
            <a:avLst/>
          </a:prstGeom>
        </p:spPr>
        <p:txBody>
          <a:bodyPr>
            <a:normAutofit fontScale="77500" lnSpcReduction="20000"/>
          </a:bodyPr>
          <a:lstStyle/>
          <a:p>
            <a:r>
              <a:rPr dirty="0"/>
              <a:t>What is being defended?</a:t>
            </a:r>
          </a:p>
          <a:p>
            <a:pPr lvl="1"/>
            <a:r>
              <a:rPr dirty="0"/>
              <a:t>What resources are important to defend?</a:t>
            </a:r>
          </a:p>
          <a:p>
            <a:pPr lvl="1"/>
            <a:r>
              <a:rPr dirty="0"/>
              <a:t>What malicious actors exist and what attacks might they employ?</a:t>
            </a:r>
            <a:endParaRPr lang="en-US" dirty="0"/>
          </a:p>
          <a:p>
            <a:pPr lvl="1"/>
            <a:r>
              <a:rPr lang="en-US" dirty="0"/>
              <a:t>What value can an attacker extract from a vulnerability?</a:t>
            </a:r>
            <a:endParaRPr dirty="0"/>
          </a:p>
          <a:p>
            <a:r>
              <a:rPr dirty="0"/>
              <a:t>Who do we trust?</a:t>
            </a:r>
          </a:p>
          <a:p>
            <a:pPr lvl="1"/>
            <a:r>
              <a:rPr dirty="0"/>
              <a:t>What entities or parts of system can be considered secure and trusted</a:t>
            </a:r>
          </a:p>
          <a:p>
            <a:r>
              <a:rPr lang="en-US" dirty="0"/>
              <a:t>Plan responses to possible attacks</a:t>
            </a:r>
          </a:p>
          <a:p>
            <a:pPr lvl="1"/>
            <a:r>
              <a:rPr lang="en-US" dirty="0"/>
              <a:t>Prioritize?</a:t>
            </a:r>
            <a:endParaRPr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385" y="2244025"/>
            <a:ext cx="6369115" cy="1132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(1)</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Trust:</a:t>
            </a:r>
          </a:p>
          <a:p>
            <a:pPr lvl="1">
              <a:spcBef>
                <a:spcPts val="2000"/>
              </a:spcBef>
            </a:pPr>
            <a:r>
              <a:rPr lang="en-US" dirty="0"/>
              <a:t>Developers writing our code (at least for the code they touch)</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lvl="1">
              <a:spcBef>
                <a:spcPts val="2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(2)</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lvl="1">
              <a:spcBef>
                <a:spcPts val="2000"/>
              </a:spcBef>
            </a:pPr>
            <a:r>
              <a:rPr lang="en-US" dirty="0"/>
              <a:t>Encapsulated zones/layers of security (different people have access to different resources)</a:t>
            </a:r>
          </a:p>
          <a:p>
            <a:pPr lvl="1">
              <a:spcBef>
                <a:spcPts val="2000"/>
              </a:spcBef>
            </a:pPr>
            <a:r>
              <a:rPr lang="en-US" dirty="0"/>
              <a:t>Log everything! (employee data accesses/modifications) (maybe)</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626</TotalTime>
  <Words>6503</Words>
  <Application>Microsoft Office PowerPoint</Application>
  <PresentationFormat>Custom</PresentationFormat>
  <Paragraphs>524</Paragraphs>
  <Slides>46</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Chiller</vt:lpstr>
      <vt:lpstr>Courier</vt:lpstr>
      <vt:lpstr>Georgia</vt:lpstr>
      <vt:lpstr>Helvetica</vt:lpstr>
      <vt:lpstr>Helvetica Light</vt:lpstr>
      <vt:lpstr>Helvetica Neue</vt:lpstr>
      <vt:lpstr>Helvetica Neue Medium</vt:lpstr>
      <vt:lpstr>21_BasicWhite</vt:lpstr>
      <vt:lpstr>CS 4530: Fundamentals of Software Engineering</vt:lpstr>
      <vt:lpstr>Learning Objectives for this Lesson</vt:lpstr>
      <vt:lpstr>Security: Basic Vocabulary 1 (“CIA”)</vt:lpstr>
      <vt:lpstr>Security: Basic Vocabulary 2</vt:lpstr>
      <vt:lpstr>Security isn't (always) free</vt:lpstr>
      <vt:lpstr>Security is about managing risk</vt:lpstr>
      <vt:lpstr>Threat Models help analyze these tradeoffs</vt:lpstr>
      <vt:lpstr>A Baseline Security Architecture (1)</vt:lpstr>
      <vt:lpstr>A Baseline Security Architecture (2)</vt:lpstr>
      <vt:lpstr>OWASP Top Security Risks</vt:lpstr>
      <vt:lpstr>Threats discussed in this lesson:</vt:lpstr>
      <vt:lpstr>Threat 1: Code that runs in an untrusted environment</vt:lpstr>
      <vt:lpstr>Threat 1: Code that runs in an untrusted environment</vt:lpstr>
      <vt:lpstr>Threat Category 1: Code that runs in an untrusted environment</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3: Bad authentication </vt:lpstr>
      <vt:lpstr>Threat 3: Bad authentication </vt:lpstr>
      <vt:lpstr>Threat 3: Bad authentication </vt:lpstr>
      <vt:lpstr>Preventing the man-in-the-middle with SSL </vt:lpstr>
      <vt:lpstr>SSL: A perfect solution?</vt:lpstr>
      <vt:lpstr>Certificate Authorities issue SSL Certificates</vt:lpstr>
      <vt:lpstr>Certificate Authorities are Implicitly Trusted</vt:lpstr>
      <vt:lpstr>Should Certificate Authorities be Implicitly Trusted?</vt:lpstr>
      <vt:lpstr>You can do this for your website for free</vt:lpstr>
      <vt:lpstr>Threat 4: Untrusted Inputs</vt:lpstr>
      <vt:lpstr>Other ways to sanitize your inputs:</vt:lpstr>
      <vt:lpstr>Threat 5: Software Supply Chain</vt:lpstr>
      <vt:lpstr>Threat 5: The software supply chain has many points of weakness</vt:lpstr>
      <vt:lpstr>Common vulnerabilities in top 1% of npm packages</vt:lpstr>
      <vt:lpstr>A possible attack…</vt:lpstr>
      <vt:lpstr>Threat Mitigation: Software Supply Chain</vt:lpstr>
      <vt:lpstr>Building a security architecture</vt:lpstr>
      <vt:lpstr>Which threats to protect against, at what cost?</vt:lpstr>
      <vt:lpstr>Broken Authentication + Access Control</vt:lpstr>
      <vt:lpstr>Cryptographic Failures</vt:lpstr>
      <vt:lpstr>Do developers pay attention?  Do they have good reason not to?</vt:lpstr>
      <vt:lpstr>Code Injection</vt:lpstr>
      <vt:lpstr>Detecting Weaknesses in Apps with Static Analysis</vt:lpstr>
      <vt:lpstr>Weakly Protected Sensitive Data</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dc:creator>Mitchell Wand</dc:creator>
  <cp:lastModifiedBy>Bhutta, Adeel</cp:lastModifiedBy>
  <cp:revision>22</cp:revision>
  <dcterms:modified xsi:type="dcterms:W3CDTF">2023-03-08T17:44:33Z</dcterms:modified>
</cp:coreProperties>
</file>